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2"/>
  </p:sldMasterIdLst>
  <p:notesMasterIdLst>
    <p:notesMasterId r:id="rId23"/>
  </p:notesMasterIdLst>
  <p:handoutMasterIdLst>
    <p:handoutMasterId r:id="rId24"/>
  </p:handoutMasterIdLst>
  <p:sldIdLst>
    <p:sldId id="265" r:id="rId3"/>
    <p:sldId id="306" r:id="rId4"/>
    <p:sldId id="340" r:id="rId5"/>
    <p:sldId id="347" r:id="rId6"/>
    <p:sldId id="341" r:id="rId7"/>
    <p:sldId id="342" r:id="rId8"/>
    <p:sldId id="343" r:id="rId9"/>
    <p:sldId id="344" r:id="rId10"/>
    <p:sldId id="345" r:id="rId11"/>
    <p:sldId id="346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3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2412" y="96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58A34-83F4-4B2E-BC5A-DE51EE8822F9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E58C-C1A6-4C4C-90C2-B7F5B0504B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46050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E1917-0BAF-4687-978A-82FFF05559C3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E1E9A-E921-4174-A0FC-51868D7AC5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7860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E1E9A-E921-4174-A0FC-51868D7AC56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0333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6705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1885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883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388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79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7686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3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166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0586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514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8712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935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B7D7-3608-4730-B2E2-670834DF882C}" type="datetimeFigureOut">
              <a:rPr lang="en-US" smtClean="0"/>
              <a:pPr/>
              <a:t>4/25/2017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BAC7-FE87-40F6-AA24-4F4685D1B0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011" y="3602038"/>
            <a:ext cx="11013141" cy="1655762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4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011" y="268941"/>
            <a:ext cx="10730753" cy="3160059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BOSH</a:t>
            </a:r>
            <a:b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OCCUPATIONAL SAFETY &amp; HEALTH COURSE</a:t>
            </a:r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768788"/>
            <a:ext cx="12192000" cy="1089213"/>
          </a:xfrm>
        </p:spPr>
        <p:txBody>
          <a:bodyPr/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DEXTER T. MANIGBAS, RN, OSHP	</a:t>
            </a:r>
            <a:r>
              <a:rPr lang="en-US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Contact: 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0977-0963122</a:t>
            </a:r>
            <a:endParaRPr lang="en-US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OCCUPATIONAL SAFETY &amp; 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</a:t>
            </a:r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PRACTITIONER - DOLE</a:t>
            </a:r>
            <a:r>
              <a:rPr lang="en-US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dtmanigbas@gmail.com</a:t>
            </a:r>
            <a:endParaRPr lang="en-US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Pollution Control Officer – DENR-EMB</a:t>
            </a:r>
            <a:endParaRPr lang="en-US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Fire Safety Practitioner - BFP</a:t>
            </a:r>
            <a:endParaRPr lang="en-US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OSH Trainer</a:t>
            </a:r>
            <a:endParaRPr lang="en-US" sz="1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5638800"/>
            <a:ext cx="12192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5575" y="0"/>
            <a:ext cx="1876425" cy="1571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088776" cy="169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307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8. MULTI-SENSE LEARNING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Says that learning is far more effective if the participants use more than of their five sense.</a:t>
            </a: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buFont typeface="Wingdings" panose="05000000000000000000" pitchFamily="2" charset="2"/>
              <a:buChar char="q"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375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560070" indent="-514350">
              <a:buAutoNum type="arabicPeriod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Self directed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Likely to be rigid in thinking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Realistic and not easily fooled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Impatient to achieve their own objectives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Very different because of their different life experience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Anxious about failure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882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ARE NOT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 CAPTIVE AUDIENCE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Willing to participate if anxious or have a low self-concept.</a:t>
            </a:r>
          </a:p>
        </p:txBody>
      </p:sp>
    </p:spTree>
    <p:extLst>
      <p:ext uri="{BB962C8B-B14F-4D97-AF65-F5344CB8AC3E}">
        <p14:creationId xmlns:p14="http://schemas.microsoft.com/office/powerpoint/2010/main" xmlns="" val="2352905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PHYSICALLY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Need good lighting and few distractions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Are likely to be tired after work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Must cope with competing demands for their time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Energy, hearing and visions are short term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Memory deteriorate with age</a:t>
            </a: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3960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NEED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feel success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265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EXPECT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be treated as mature people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Value for money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An enjoyable and satisfying environment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239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RESPOND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basic good manners and courtesy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Positively to acknowledgement and praise from peers and instructors.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having their knowledge, skills and experience used by the trainer as a learning resource.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the rejection of their experience as a rejection of them.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60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RESENT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buFont typeface="Wingdings" panose="05000000000000000000" pitchFamily="2" charset="2"/>
              <a:buChar char="Ø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Trainers talking down to them</a:t>
            </a:r>
          </a:p>
          <a:p>
            <a:pPr marL="502920" indent="-457200">
              <a:buFont typeface="Wingdings" panose="05000000000000000000" pitchFamily="2" charset="2"/>
              <a:buChar char="Ø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3032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CHARACTERISTIC OF ADULT LEARNER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8. MOTIVATION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Including needs are often concealed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attend a training is to achieved specific goals.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705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LEARNING PRINCIPLES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Deductive Method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Inductive Method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0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 the end of the course the participants will be able to:</a:t>
            </a:r>
          </a:p>
          <a:p>
            <a:pPr marL="502920" indent="-457200"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Define learning and discuss the principle of adult learning.</a:t>
            </a:r>
          </a:p>
          <a:p>
            <a:pPr marL="502920" indent="-457200">
              <a:buAutoNum type="arabicPeriod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Identify the characteristic of adult learner.</a:t>
            </a:r>
          </a:p>
          <a:p>
            <a:pPr marL="502920" indent="-457200">
              <a:buAutoNum type="arabicPeriod"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20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5773D1-67FF-4905-A505-C99E389F62C8}" type="slidenum">
              <a:rPr lang="en-US" sz="1000"/>
              <a:pPr eaLnBrk="1" hangingPunct="1"/>
              <a:t>20</a:t>
            </a:fld>
            <a:endParaRPr lang="en-US" sz="1000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851212" y="1030941"/>
            <a:ext cx="8001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THANK YOU VERY MUCH!</a:t>
            </a:r>
          </a:p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END OF SLIDE</a:t>
            </a: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828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5446059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Refers to the acquisition of new knowledge and new responses, resulting in a change in behavior.</a:t>
            </a:r>
          </a:p>
          <a:p>
            <a:pPr marL="4572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the process of establishing habits of critical and independent appraisal of information for the purpose of intellectually developing the whole person.</a:t>
            </a:r>
          </a:p>
          <a:p>
            <a:pPr marL="4572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an approach to learning perform specific task or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activites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Trainers follow a well defined path leading to a destination, while educators wander in the fields on either side of the path.</a:t>
            </a:r>
          </a:p>
        </p:txBody>
      </p:sp>
    </p:spTree>
    <p:extLst>
      <p:ext uri="{BB962C8B-B14F-4D97-AF65-F5344CB8AC3E}">
        <p14:creationId xmlns:p14="http://schemas.microsoft.com/office/powerpoint/2010/main" xmlns="" val="194316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Principle of Adult Learning</a:t>
            </a: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PH" dirty="0">
                <a:latin typeface="Arial" panose="020B0604020202020204" pitchFamily="34" charset="0"/>
                <a:cs typeface="Arial" panose="020B0604020202020204" pitchFamily="34" charset="0"/>
              </a:rPr>
              <a:t>the activity or process of gaining knowledge or skill by studying, practicing, being taught, or experiencing something : the activity of someone who </a:t>
            </a:r>
            <a:r>
              <a:rPr lang="en-PH" dirty="0" smtClean="0">
                <a:latin typeface="Arial" panose="020B0604020202020204" pitchFamily="34" charset="0"/>
                <a:cs typeface="Arial" panose="020B0604020202020204" pitchFamily="34" charset="0"/>
              </a:rPr>
              <a:t>learns.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434" y="3680417"/>
            <a:ext cx="4710953" cy="297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0557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Principle of Adult Learning</a:t>
            </a:r>
          </a:p>
          <a:p>
            <a:pPr marL="4572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Recency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Appropriatness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2-way communication</a:t>
            </a: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Active Learning</a:t>
            </a: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Multi-sense learning</a:t>
            </a:r>
          </a:p>
          <a:p>
            <a:pPr marL="4572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Exercise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6653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RECENCY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Things are learn last are those that are best remembered by the participants.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This apply to two separate areas of learning.</a:t>
            </a:r>
          </a:p>
          <a:p>
            <a:pPr marL="560070" indent="-514350">
              <a:buAutoNum type="arabicPeriod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It applies to the content at the end of the session.</a:t>
            </a:r>
          </a:p>
          <a:p>
            <a:pPr marL="560070" indent="-514350">
              <a:buAutoNum type="arabicPeriod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It applies to the things that are freshest in the participants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913" y="3963800"/>
            <a:ext cx="3527052" cy="268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5248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2. APPROPRIATENESS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All the training, information, training aids, case studies and other materials must be appropriate to the participants need.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3. MOTIVATION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Shows us that the participants must want to learn, must ready to learn and must have some reason to learn.</a:t>
            </a:r>
          </a:p>
          <a:p>
            <a:pPr marL="45720" indent="0">
              <a:buNone/>
            </a:pP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36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PRIMACY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Things participants learn first are usually learnt best, so the first impression or pieces of information which participants get from the trainer are really important.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5. FEEDBACK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Inform us that both the facilitator and the participants need information from each other.</a:t>
            </a:r>
          </a:p>
        </p:txBody>
      </p:sp>
    </p:spTree>
    <p:extLst>
      <p:ext uri="{BB962C8B-B14F-4D97-AF65-F5344CB8AC3E}">
        <p14:creationId xmlns:p14="http://schemas.microsoft.com/office/powerpoint/2010/main" xmlns="" val="157854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62185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FUNDAMENTALS OF ADULT LEARNING</a:t>
            </a:r>
            <a:endParaRPr lang="en-US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341120" y="1089212"/>
            <a:ext cx="9509760" cy="494036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6. ACTIVE LEARNING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Show us that participants learn more when they are actively involved in the process. Remember the saying “we learn by doing”.</a:t>
            </a:r>
          </a:p>
          <a:p>
            <a:pPr marL="4572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7. EXERCISE</a:t>
            </a:r>
          </a:p>
          <a:p>
            <a:pPr marL="502920" indent="-457200">
              <a:buFont typeface="Wingdings" panose="05000000000000000000" pitchFamily="2" charset="2"/>
              <a:buChar char="q"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OVERLEARNING or meaningful repetition. It tells the thing best remember if they are repeated.</a:t>
            </a:r>
          </a:p>
        </p:txBody>
      </p:sp>
    </p:spTree>
    <p:extLst>
      <p:ext uri="{BB962C8B-B14F-4D97-AF65-F5344CB8AC3E}">
        <p14:creationId xmlns:p14="http://schemas.microsoft.com/office/powerpoint/2010/main" xmlns="" val="868455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oud skipper desig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Cloud skipper design template" id="{30DBBF30-EDA2-4408-9702-3B0A8AED6F12}" vid="{0F128B79-39D4-4007-9EC6-E245A2CC91E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A1AFEDE-5CAF-4D05-AC35-0F55C5366E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Cloud skipper design slides</Template>
  <TotalTime>0</TotalTime>
  <Words>689</Words>
  <Application>Microsoft Office PowerPoint</Application>
  <PresentationFormat>Custom</PresentationFormat>
  <Paragraphs>126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Cloud skipper design template</vt:lpstr>
      <vt:lpstr>BOSH BASIC OCCUPATIONAL SAFETY &amp; HEALTH COURSE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FUNDAMENTALS OF ADULT LEARNING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2016-05-01T03:37:28Z</dcterms:created>
  <dcterms:modified xsi:type="dcterms:W3CDTF">2017-04-25T06:03:52Z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TC034605089991</vt:lpwstr>
  </property>
</Properties>
</file>