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1"/>
    <p:sldMasterId id="2147483671" r:id="rId2"/>
  </p:sldMasterIdLst>
  <p:notesMasterIdLst>
    <p:notesMasterId r:id="rId24"/>
  </p:notesMasterIdLst>
  <p:sldIdLst>
    <p:sldId id="256" r:id="rId3"/>
    <p:sldId id="257" r:id="rId4"/>
    <p:sldId id="258" r:id="rId5"/>
    <p:sldId id="259" r:id="rId6"/>
    <p:sldId id="260" r:id="rId7"/>
    <p:sldId id="276" r:id="rId8"/>
    <p:sldId id="278" r:id="rId9"/>
    <p:sldId id="277" r:id="rId10"/>
    <p:sldId id="279" r:id="rId11"/>
    <p:sldId id="261" r:id="rId12"/>
    <p:sldId id="262" r:id="rId13"/>
    <p:sldId id="263" r:id="rId14"/>
    <p:sldId id="264" r:id="rId15"/>
    <p:sldId id="265" r:id="rId16"/>
    <p:sldId id="266" r:id="rId17"/>
    <p:sldId id="267" r:id="rId18"/>
    <p:sldId id="268" r:id="rId19"/>
    <p:sldId id="269" r:id="rId20"/>
    <p:sldId id="270" r:id="rId21"/>
    <p:sldId id="271" r:id="rId22"/>
    <p:sldId id="280" r:id="rId23"/>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720"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lnSpc>
                <a:spcPct val="100000"/>
              </a:lnSpc>
              <a:spcBef>
                <a:spcPts val="0"/>
              </a:spcBef>
              <a:spcAft>
                <a:spcPts val="0"/>
              </a:spcAft>
              <a:defRPr/>
            </a:lvl1pPr>
            <a:lvl2pPr marL="457200" marR="0" indent="0" algn="l" rtl="0">
              <a:lnSpc>
                <a:spcPct val="100000"/>
              </a:lnSpc>
              <a:spcBef>
                <a:spcPts val="0"/>
              </a:spcBef>
              <a:spcAft>
                <a:spcPts val="0"/>
              </a:spcAft>
              <a:defRPr/>
            </a:lvl2pPr>
            <a:lvl3pPr marL="914400" marR="0" indent="0" algn="l" rtl="0">
              <a:lnSpc>
                <a:spcPct val="100000"/>
              </a:lnSpc>
              <a:spcBef>
                <a:spcPts val="0"/>
              </a:spcBef>
              <a:spcAft>
                <a:spcPts val="0"/>
              </a:spcAft>
              <a:defRPr/>
            </a:lvl3pPr>
            <a:lvl4pPr marL="1371600" marR="0" indent="0" algn="l" rtl="0">
              <a:lnSpc>
                <a:spcPct val="100000"/>
              </a:lnSpc>
              <a:spcBef>
                <a:spcPts val="0"/>
              </a:spcBef>
              <a:spcAft>
                <a:spcPts val="0"/>
              </a:spcAft>
              <a:defRPr/>
            </a:lvl4pPr>
            <a:lvl5pPr marL="1828800" marR="0" indent="0" algn="l" rtl="0">
              <a:lnSpc>
                <a:spcPct val="100000"/>
              </a:lnSpc>
              <a:spcBef>
                <a:spcPts val="0"/>
              </a:spcBef>
              <a:spcAft>
                <a:spcPts val="0"/>
              </a:spcAft>
              <a:defRPr/>
            </a:lvl5pPr>
            <a:lvl6pPr marL="2286000" marR="0" indent="0" algn="l" rtl="0">
              <a:lnSpc>
                <a:spcPct val="100000"/>
              </a:lnSpc>
              <a:spcBef>
                <a:spcPts val="0"/>
              </a:spcBef>
              <a:spcAft>
                <a:spcPts val="0"/>
              </a:spcAft>
              <a:defRPr/>
            </a:lvl6pPr>
            <a:lvl7pPr marL="3200400" marR="0" indent="0" algn="l" rtl="0">
              <a:lnSpc>
                <a:spcPct val="100000"/>
              </a:lnSpc>
              <a:spcBef>
                <a:spcPts val="0"/>
              </a:spcBef>
              <a:spcAft>
                <a:spcPts val="0"/>
              </a:spcAft>
              <a:defRPr/>
            </a:lvl7pPr>
            <a:lvl8pPr marL="4572000" marR="0" indent="0" algn="l" rtl="0">
              <a:lnSpc>
                <a:spcPct val="100000"/>
              </a:lnSpc>
              <a:spcBef>
                <a:spcPts val="0"/>
              </a:spcBef>
              <a:spcAft>
                <a:spcPts val="0"/>
              </a:spcAft>
              <a:defRPr/>
            </a:lvl8pPr>
            <a:lvl9pPr marL="6400800" marR="0" indent="0" algn="l" rtl="0">
              <a:lnSpc>
                <a:spcPct val="100000"/>
              </a:lnSpc>
              <a:spcBef>
                <a:spcPts val="0"/>
              </a:spcBef>
              <a:spcAft>
                <a:spcPts val="0"/>
              </a:spcAft>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lnSpc>
                <a:spcPct val="100000"/>
              </a:lnSpc>
              <a:spcBef>
                <a:spcPts val="0"/>
              </a:spcBef>
              <a:spcAft>
                <a:spcPts val="0"/>
              </a:spcAft>
              <a:defRPr/>
            </a:lvl1pPr>
            <a:lvl2pPr marL="457200" marR="0" indent="0" algn="l" rtl="0">
              <a:lnSpc>
                <a:spcPct val="100000"/>
              </a:lnSpc>
              <a:spcBef>
                <a:spcPts val="0"/>
              </a:spcBef>
              <a:spcAft>
                <a:spcPts val="0"/>
              </a:spcAft>
              <a:defRPr/>
            </a:lvl2pPr>
            <a:lvl3pPr marL="914400" marR="0" indent="0" algn="l" rtl="0">
              <a:lnSpc>
                <a:spcPct val="100000"/>
              </a:lnSpc>
              <a:spcBef>
                <a:spcPts val="0"/>
              </a:spcBef>
              <a:spcAft>
                <a:spcPts val="0"/>
              </a:spcAft>
              <a:defRPr/>
            </a:lvl3pPr>
            <a:lvl4pPr marL="1371600" marR="0" indent="0" algn="l" rtl="0">
              <a:lnSpc>
                <a:spcPct val="100000"/>
              </a:lnSpc>
              <a:spcBef>
                <a:spcPts val="0"/>
              </a:spcBef>
              <a:spcAft>
                <a:spcPts val="0"/>
              </a:spcAft>
              <a:defRPr/>
            </a:lvl4pPr>
            <a:lvl5pPr marL="1828800" marR="0" indent="0" algn="l" rtl="0">
              <a:lnSpc>
                <a:spcPct val="100000"/>
              </a:lnSpc>
              <a:spcBef>
                <a:spcPts val="0"/>
              </a:spcBef>
              <a:spcAft>
                <a:spcPts val="0"/>
              </a:spcAft>
              <a:defRPr/>
            </a:lvl5pPr>
            <a:lvl6pPr marL="2286000" marR="0" indent="0" algn="l" rtl="0">
              <a:lnSpc>
                <a:spcPct val="100000"/>
              </a:lnSpc>
              <a:spcBef>
                <a:spcPts val="0"/>
              </a:spcBef>
              <a:spcAft>
                <a:spcPts val="0"/>
              </a:spcAft>
              <a:defRPr/>
            </a:lvl6pPr>
            <a:lvl7pPr marL="3200400" marR="0" indent="0" algn="l" rtl="0">
              <a:lnSpc>
                <a:spcPct val="100000"/>
              </a:lnSpc>
              <a:spcBef>
                <a:spcPts val="0"/>
              </a:spcBef>
              <a:spcAft>
                <a:spcPts val="0"/>
              </a:spcAft>
              <a:defRPr/>
            </a:lvl7pPr>
            <a:lvl8pPr marL="4572000" marR="0" indent="0" algn="l" rtl="0">
              <a:lnSpc>
                <a:spcPct val="100000"/>
              </a:lnSpc>
              <a:spcBef>
                <a:spcPts val="0"/>
              </a:spcBef>
              <a:spcAft>
                <a:spcPts val="0"/>
              </a:spcAft>
              <a:defRPr/>
            </a:lvl8pPr>
            <a:lvl9pPr marL="6400800" marR="0" indent="0" algn="l" rtl="0">
              <a:lnSpc>
                <a:spcPct val="100000"/>
              </a:lnSpc>
              <a:spcBef>
                <a:spcPts val="0"/>
              </a:spcBef>
              <a:spcAft>
                <a:spcPts val="0"/>
              </a:spcAft>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miter/>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6" name="Shape 6"/>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indent="0" algn="l" rtl="0">
              <a:lnSpc>
                <a:spcPct val="100000"/>
              </a:lnSpc>
              <a:spcBef>
                <a:spcPts val="0"/>
              </a:spcBef>
              <a:spcAft>
                <a:spcPts val="0"/>
              </a:spcAft>
              <a:defRPr/>
            </a:lvl1pPr>
            <a:lvl2pPr marL="457200" marR="0" indent="0" algn="l" rtl="0">
              <a:lnSpc>
                <a:spcPct val="100000"/>
              </a:lnSpc>
              <a:spcBef>
                <a:spcPts val="0"/>
              </a:spcBef>
              <a:spcAft>
                <a:spcPts val="0"/>
              </a:spcAft>
              <a:defRPr/>
            </a:lvl2pPr>
            <a:lvl3pPr marL="914400" marR="0" indent="0" algn="l" rtl="0">
              <a:lnSpc>
                <a:spcPct val="100000"/>
              </a:lnSpc>
              <a:spcBef>
                <a:spcPts val="0"/>
              </a:spcBef>
              <a:spcAft>
                <a:spcPts val="0"/>
              </a:spcAft>
              <a:defRPr/>
            </a:lvl3pPr>
            <a:lvl4pPr marL="1371600" marR="0" indent="0" algn="l" rtl="0">
              <a:lnSpc>
                <a:spcPct val="100000"/>
              </a:lnSpc>
              <a:spcBef>
                <a:spcPts val="0"/>
              </a:spcBef>
              <a:spcAft>
                <a:spcPts val="0"/>
              </a:spcAft>
              <a:defRPr/>
            </a:lvl4pPr>
            <a:lvl5pPr marL="1828800" marR="0" indent="0" algn="l" rtl="0">
              <a:lnSpc>
                <a:spcPct val="100000"/>
              </a:lnSpc>
              <a:spcBef>
                <a:spcPts val="0"/>
              </a:spcBef>
              <a:spcAft>
                <a:spcPts val="0"/>
              </a:spcAft>
              <a:defRPr/>
            </a:lvl5pPr>
            <a:lvl6pPr marL="2286000" marR="0" indent="0" algn="l" rtl="0">
              <a:lnSpc>
                <a:spcPct val="100000"/>
              </a:lnSpc>
              <a:spcBef>
                <a:spcPts val="0"/>
              </a:spcBef>
              <a:spcAft>
                <a:spcPts val="0"/>
              </a:spcAft>
              <a:defRPr/>
            </a:lvl6pPr>
            <a:lvl7pPr marL="3200400" marR="0" indent="0" algn="l" rtl="0">
              <a:lnSpc>
                <a:spcPct val="100000"/>
              </a:lnSpc>
              <a:spcBef>
                <a:spcPts val="0"/>
              </a:spcBef>
              <a:spcAft>
                <a:spcPts val="0"/>
              </a:spcAft>
              <a:defRPr/>
            </a:lvl7pPr>
            <a:lvl8pPr marL="4572000" marR="0" indent="0" algn="l" rtl="0">
              <a:lnSpc>
                <a:spcPct val="100000"/>
              </a:lnSpc>
              <a:spcBef>
                <a:spcPts val="0"/>
              </a:spcBef>
              <a:spcAft>
                <a:spcPts val="0"/>
              </a:spcAft>
              <a:defRPr/>
            </a:lvl8pPr>
            <a:lvl9pPr marL="6400800" marR="0" indent="0" algn="l" rtl="0">
              <a:lnSpc>
                <a:spcPct val="100000"/>
              </a:lnSpc>
              <a:spcBef>
                <a:spcPts val="0"/>
              </a:spcBef>
              <a:spcAft>
                <a:spcPts val="0"/>
              </a:spcAft>
              <a:defRPr/>
            </a:lvl9pPr>
          </a:lstStyle>
          <a:p>
            <a:endParaRPr/>
          </a:p>
        </p:txBody>
      </p:sp>
      <p:sp>
        <p:nvSpPr>
          <p:cNvPr id="7" name="Shape 7"/>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lvl1pPr marL="0" marR="0" indent="0" algn="r" rtl="0">
              <a:lnSpc>
                <a:spcPct val="100000"/>
              </a:lnSpc>
              <a:spcBef>
                <a:spcPts val="0"/>
              </a:spcBef>
              <a:spcAft>
                <a:spcPts val="0"/>
              </a:spcAft>
              <a:buNone/>
              <a:defRPr sz="1200" b="0" i="0" u="none" strike="noStrike" cap="none" baseline="0">
                <a:solidFill>
                  <a:srgbClr val="000000"/>
                </a:solidFill>
                <a:latin typeface="Calibri"/>
                <a:ea typeface="Calibri"/>
                <a:cs typeface="Calibri"/>
                <a:sym typeface="Calibri"/>
              </a:defRPr>
            </a:lvl1pPr>
          </a:lstStyle>
          <a:p>
            <a:pPr marL="0" lvl="0" indent="0">
              <a:spcBef>
                <a:spcPts val="0"/>
              </a:spcBef>
              <a:buClr>
                <a:srgbClr val="000000"/>
              </a:buClr>
              <a:buSzPct val="25000"/>
              <a:buFont typeface="Calibri"/>
              <a:buNone/>
            </a:pPr>
            <a:fld id="{00000000-1234-1234-1234-123412341234}" type="slidenum">
              <a:rPr lang="en-US"/>
              <a:pPr marL="0" lvl="0" indent="0">
                <a:spcBef>
                  <a:spcPts val="0"/>
                </a:spcBef>
                <a:buClr>
                  <a:srgbClr val="000000"/>
                </a:buClr>
                <a:buSzPct val="25000"/>
                <a:buFont typeface="Calibri"/>
                <a:buNone/>
              </a:pPr>
              <a:t>‹#›</a:t>
            </a:fld>
            <a:endParaRPr lang="en-US"/>
          </a:p>
        </p:txBody>
      </p:sp>
    </p:spTree>
    <p:extLst>
      <p:ext uri="{BB962C8B-B14F-4D97-AF65-F5344CB8AC3E}">
        <p14:creationId xmlns:p14="http://schemas.microsoft.com/office/powerpoint/2010/main" val="164619916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163" name="Shape 16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a:spcBef>
                <a:spcPts val="0"/>
              </a:spcBef>
              <a:buNone/>
            </a:pPr>
            <a:endParaRPr/>
          </a:p>
        </p:txBody>
      </p:sp>
      <p:sp>
        <p:nvSpPr>
          <p:cNvPr id="164" name="Shape 164"/>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Calibri"/>
              <a:buNone/>
            </a:pPr>
            <a:fld id="{00000000-1234-1234-1234-123412341234}" type="slidenum">
              <a:rPr lang="en-US" sz="1200" b="0" i="0" u="none" strike="noStrike" cap="none" baseline="0">
                <a:solidFill>
                  <a:srgbClr val="000000"/>
                </a:solidFill>
                <a:latin typeface="Calibri"/>
                <a:ea typeface="Calibri"/>
                <a:cs typeface="Calibri"/>
                <a:sym typeface="Calibri"/>
              </a:rPr>
              <a:pPr marL="0" marR="0" lvl="0" indent="0" algn="r" rtl="0">
                <a:lnSpc>
                  <a:spcPct val="100000"/>
                </a:lnSpc>
                <a:spcBef>
                  <a:spcPts val="0"/>
                </a:spcBef>
                <a:spcAft>
                  <a:spcPts val="0"/>
                </a:spcAft>
                <a:buClr>
                  <a:srgbClr val="000000"/>
                </a:buClr>
                <a:buSzPct val="25000"/>
                <a:buFont typeface="Calibri"/>
                <a:buNone/>
              </a:pPr>
              <a:t>1</a:t>
            </a:fld>
            <a:endParaRPr lang="en-US" sz="1200" b="0" i="0" u="none" strike="noStrike" cap="none" baseline="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01971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13" name="Shape 2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008587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19" name="Shape 2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399995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25" name="Shape 2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713826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9918608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38" name="Shape 2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5439395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45" name="Shape 2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6799605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51" name="Shape 25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978553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70" name="Shape 1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015209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76" name="Shape 1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838195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82" name="Shape 1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92296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88" name="Shape 1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830507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063634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98" name="Shape 1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440540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03" name="Shape 2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154209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208" name="Shape 2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6054550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4"/>
        <p:cNvGrpSpPr/>
        <p:nvPr/>
      </p:nvGrpSpPr>
      <p:grpSpPr>
        <a:xfrm>
          <a:off x="0" y="0"/>
          <a:ext cx="0" cy="0"/>
          <a:chOff x="0" y="0"/>
          <a:chExt cx="0" cy="0"/>
        </a:xfrm>
      </p:grpSpPr>
      <p:sp>
        <p:nvSpPr>
          <p:cNvPr id="15" name="Shape 15"/>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16" name="Shape 16"/>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spcAft>
                <a:spcPts val="0"/>
              </a:spcAft>
              <a:buClr>
                <a:srgbClr val="888888"/>
              </a:buClr>
              <a:buFont typeface="Arial"/>
              <a:buNone/>
              <a:defRPr/>
            </a:lvl1pPr>
            <a:lvl2pPr marL="457200" marR="0" indent="0" algn="ctr" rtl="0">
              <a:spcBef>
                <a:spcPts val="560"/>
              </a:spcBef>
              <a:spcAft>
                <a:spcPts val="0"/>
              </a:spcAft>
              <a:buClr>
                <a:srgbClr val="888888"/>
              </a:buClr>
              <a:buFont typeface="Arial"/>
              <a:buNone/>
              <a:defRPr/>
            </a:lvl2pPr>
            <a:lvl3pPr marL="914400" marR="0" indent="0" algn="ctr" rtl="0">
              <a:spcBef>
                <a:spcPts val="480"/>
              </a:spcBef>
              <a:spcAft>
                <a:spcPts val="0"/>
              </a:spcAft>
              <a:buClr>
                <a:srgbClr val="888888"/>
              </a:buClr>
              <a:buFont typeface="Arial"/>
              <a:buNone/>
              <a:defRPr/>
            </a:lvl3pPr>
            <a:lvl4pPr marL="1371600" marR="0" indent="0" algn="ctr" rtl="0">
              <a:spcBef>
                <a:spcPts val="400"/>
              </a:spcBef>
              <a:spcAft>
                <a:spcPts val="0"/>
              </a:spcAft>
              <a:buClr>
                <a:srgbClr val="888888"/>
              </a:buClr>
              <a:buFont typeface="Arial"/>
              <a:buNone/>
              <a:defRPr/>
            </a:lvl4pPr>
            <a:lvl5pPr marL="1828800" marR="0" indent="0" algn="ctr" rtl="0">
              <a:spcBef>
                <a:spcPts val="400"/>
              </a:spcBef>
              <a:spcAft>
                <a:spcPts val="0"/>
              </a:spcAft>
              <a:buClr>
                <a:srgbClr val="888888"/>
              </a:buClr>
              <a:buFont typeface="Arial"/>
              <a:buNone/>
              <a:defRPr/>
            </a:lvl5pPr>
            <a:lvl6pPr marL="2286000" marR="0" indent="0" algn="ctr" rtl="0">
              <a:spcBef>
                <a:spcPts val="400"/>
              </a:spcBef>
              <a:buClr>
                <a:srgbClr val="888888"/>
              </a:buClr>
              <a:buFont typeface="Arial"/>
              <a:buNone/>
              <a:defRPr/>
            </a:lvl6pPr>
            <a:lvl7pPr marL="2743200" marR="0" indent="0" algn="ctr" rtl="0">
              <a:spcBef>
                <a:spcPts val="400"/>
              </a:spcBef>
              <a:buClr>
                <a:srgbClr val="888888"/>
              </a:buClr>
              <a:buFont typeface="Arial"/>
              <a:buNone/>
              <a:defRPr/>
            </a:lvl7pPr>
            <a:lvl8pPr marL="3200400" marR="0" indent="0" algn="ctr" rtl="0">
              <a:spcBef>
                <a:spcPts val="400"/>
              </a:spcBef>
              <a:buClr>
                <a:srgbClr val="888888"/>
              </a:buClr>
              <a:buFont typeface="Arial"/>
              <a:buNone/>
              <a:defRPr/>
            </a:lvl8pPr>
            <a:lvl9pPr marL="3657600" marR="0" indent="0" algn="ctr" rtl="0">
              <a:spcBef>
                <a:spcPts val="400"/>
              </a:spcBef>
              <a:buClr>
                <a:srgbClr val="888888"/>
              </a:buClr>
              <a:buFont typeface="Arial"/>
              <a:buNone/>
              <a:defRPr/>
            </a:lvl9pPr>
          </a:lstStyle>
          <a:p>
            <a:endParaRPr/>
          </a:p>
        </p:txBody>
      </p:sp>
      <p:sp>
        <p:nvSpPr>
          <p:cNvPr id="17" name="Shape 1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8" name="Shape 1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9" name="Shape 1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3" name="Shape 73"/>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a:lvl1pPr>
            <a:lvl2pPr marL="457200" indent="0" rtl="0">
              <a:spcBef>
                <a:spcPts val="0"/>
              </a:spcBef>
              <a:buClr>
                <a:srgbClr val="888888"/>
              </a:buClr>
              <a:buFont typeface="Calibri"/>
              <a:buNone/>
              <a:defRPr/>
            </a:lvl2pPr>
            <a:lvl3pPr marL="914400" indent="0" rtl="0">
              <a:spcBef>
                <a:spcPts val="0"/>
              </a:spcBef>
              <a:buClr>
                <a:srgbClr val="888888"/>
              </a:buClr>
              <a:buFont typeface="Calibri"/>
              <a:buNone/>
              <a:defRPr/>
            </a:lvl3pPr>
            <a:lvl4pPr marL="1371600" indent="0" rtl="0">
              <a:spcBef>
                <a:spcPts val="0"/>
              </a:spcBef>
              <a:buClr>
                <a:srgbClr val="888888"/>
              </a:buClr>
              <a:buFont typeface="Calibri"/>
              <a:buNone/>
              <a:defRPr/>
            </a:lvl4pPr>
            <a:lvl5pPr marL="1828800" indent="0" rtl="0">
              <a:spcBef>
                <a:spcPts val="0"/>
              </a:spcBef>
              <a:buClr>
                <a:srgbClr val="888888"/>
              </a:buClr>
              <a:buFont typeface="Calibri"/>
              <a:buNone/>
              <a:defRPr/>
            </a:lvl5pPr>
            <a:lvl6pPr marL="2286000" indent="0" rtl="0">
              <a:spcBef>
                <a:spcPts val="0"/>
              </a:spcBef>
              <a:buClr>
                <a:srgbClr val="888888"/>
              </a:buClr>
              <a:buFont typeface="Calibri"/>
              <a:buNone/>
              <a:defRPr/>
            </a:lvl6pPr>
            <a:lvl7pPr marL="2743200" indent="0" rtl="0">
              <a:spcBef>
                <a:spcPts val="0"/>
              </a:spcBef>
              <a:buClr>
                <a:srgbClr val="888888"/>
              </a:buClr>
              <a:buFont typeface="Calibri"/>
              <a:buNone/>
              <a:defRPr/>
            </a:lvl7pPr>
            <a:lvl8pPr marL="3200400" indent="0" rtl="0">
              <a:spcBef>
                <a:spcPts val="0"/>
              </a:spcBef>
              <a:buClr>
                <a:srgbClr val="888888"/>
              </a:buClr>
              <a:buFont typeface="Calibri"/>
              <a:buNone/>
              <a:defRPr/>
            </a:lvl8pPr>
            <a:lvl9pPr marL="3657600" indent="0" rtl="0">
              <a:spcBef>
                <a:spcPts val="0"/>
              </a:spcBef>
              <a:buClr>
                <a:srgbClr val="888888"/>
              </a:buClr>
              <a:buFont typeface="Calibri"/>
              <a:buNone/>
              <a:defRPr/>
            </a:lvl9pPr>
          </a:lstStyle>
          <a:p>
            <a:endParaRPr/>
          </a:p>
        </p:txBody>
      </p:sp>
      <p:sp>
        <p:nvSpPr>
          <p:cNvPr id="74" name="Shape 7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75" name="Shape 7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6" name="Shape 7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89"/>
        <p:cNvGrpSpPr/>
        <p:nvPr/>
      </p:nvGrpSpPr>
      <p:grpSpPr>
        <a:xfrm>
          <a:off x="0" y="0"/>
          <a:ext cx="0" cy="0"/>
          <a:chOff x="0" y="0"/>
          <a:chExt cx="0" cy="0"/>
        </a:xfrm>
      </p:grpSpPr>
      <p:sp>
        <p:nvSpPr>
          <p:cNvPr id="90" name="Shape 9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91" name="Shape 9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2" name="Shape 9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101" name="Shape 101"/>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102" name="Shape 10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03" name="Shape 10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04" name="Shape 10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107" name="Shape 107"/>
          <p:cNvSpPr txBox="1">
            <a:spLocks noGrp="1"/>
          </p:cNvSpPr>
          <p:nvPr>
            <p:ph type="body" idx="1"/>
          </p:nvPr>
        </p:nvSpPr>
        <p:spPr>
          <a:xfrm rot="5400000">
            <a:off x="2309018" y="-251619"/>
            <a:ext cx="4525961" cy="82296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108" name="Shape 10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09" name="Shape 10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10" name="Shape 11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13" name="Shape 113"/>
          <p:cNvSpPr>
            <a:spLocks noGrp="1"/>
          </p:cNvSpPr>
          <p:nvPr>
            <p:ph type="pic" idx="2"/>
          </p:nvPr>
        </p:nvSpPr>
        <p:spPr>
          <a:xfrm>
            <a:off x="1792288" y="612775"/>
            <a:ext cx="5486399" cy="4114800"/>
          </a:xfrm>
          <a:prstGeom prst="rect">
            <a:avLst/>
          </a:prstGeom>
          <a:noFill/>
          <a:ln>
            <a:noFill/>
          </a:ln>
        </p:spPr>
      </p:sp>
      <p:sp>
        <p:nvSpPr>
          <p:cNvPr id="114" name="Shape 114"/>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115" name="Shape 11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16" name="Shape 11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17" name="Shape 11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18"/>
        <p:cNvGrpSpPr/>
        <p:nvPr/>
      </p:nvGrpSpPr>
      <p:grpSpPr>
        <a:xfrm>
          <a:off x="0" y="0"/>
          <a:ext cx="0" cy="0"/>
          <a:chOff x="0" y="0"/>
          <a:chExt cx="0" cy="0"/>
        </a:xfrm>
      </p:grpSpPr>
      <p:sp>
        <p:nvSpPr>
          <p:cNvPr id="119" name="Shape 119"/>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20" name="Shape 120"/>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21" name="Shape 121"/>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122" name="Shape 12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23" name="Shape 12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24" name="Shape 12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127" name="Shape 12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28" name="Shape 12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29" name="Shape 12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30"/>
        <p:cNvGrpSpPr/>
        <p:nvPr/>
      </p:nvGrpSpPr>
      <p:grpSpPr>
        <a:xfrm>
          <a:off x="0" y="0"/>
          <a:ext cx="0" cy="0"/>
          <a:chOff x="0" y="0"/>
          <a:chExt cx="0" cy="0"/>
        </a:xfrm>
      </p:grpSpPr>
      <p:sp>
        <p:nvSpPr>
          <p:cNvPr id="131" name="Shape 13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32" name="Shape 132"/>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133" name="Shape 133"/>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34" name="Shape 134"/>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135" name="Shape 135"/>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36" name="Shape 13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37" name="Shape 13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38" name="Shape 13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141" name="Shape 141"/>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42" name="Shape 142"/>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43" name="Shape 14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44" name="Shape 14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45" name="Shape 14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48" name="Shape 148"/>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a:lvl1pPr>
            <a:lvl2pPr marL="457200" indent="0" rtl="0">
              <a:spcBef>
                <a:spcPts val="0"/>
              </a:spcBef>
              <a:buClr>
                <a:srgbClr val="888888"/>
              </a:buClr>
              <a:buFont typeface="Calibri"/>
              <a:buNone/>
              <a:defRPr/>
            </a:lvl2pPr>
            <a:lvl3pPr marL="914400" indent="0" rtl="0">
              <a:spcBef>
                <a:spcPts val="0"/>
              </a:spcBef>
              <a:buClr>
                <a:srgbClr val="888888"/>
              </a:buClr>
              <a:buFont typeface="Calibri"/>
              <a:buNone/>
              <a:defRPr/>
            </a:lvl3pPr>
            <a:lvl4pPr marL="1371600" indent="0" rtl="0">
              <a:spcBef>
                <a:spcPts val="0"/>
              </a:spcBef>
              <a:buClr>
                <a:srgbClr val="888888"/>
              </a:buClr>
              <a:buFont typeface="Calibri"/>
              <a:buNone/>
              <a:defRPr/>
            </a:lvl4pPr>
            <a:lvl5pPr marL="1828800" indent="0" rtl="0">
              <a:spcBef>
                <a:spcPts val="0"/>
              </a:spcBef>
              <a:buClr>
                <a:srgbClr val="888888"/>
              </a:buClr>
              <a:buFont typeface="Calibri"/>
              <a:buNone/>
              <a:defRPr/>
            </a:lvl5pPr>
            <a:lvl6pPr marL="2286000" indent="0" rtl="0">
              <a:spcBef>
                <a:spcPts val="0"/>
              </a:spcBef>
              <a:buClr>
                <a:srgbClr val="888888"/>
              </a:buClr>
              <a:buFont typeface="Calibri"/>
              <a:buNone/>
              <a:defRPr/>
            </a:lvl6pPr>
            <a:lvl7pPr marL="2743200" indent="0" rtl="0">
              <a:spcBef>
                <a:spcPts val="0"/>
              </a:spcBef>
              <a:buClr>
                <a:srgbClr val="888888"/>
              </a:buClr>
              <a:buFont typeface="Calibri"/>
              <a:buNone/>
              <a:defRPr/>
            </a:lvl7pPr>
            <a:lvl8pPr marL="3200400" indent="0" rtl="0">
              <a:spcBef>
                <a:spcPts val="0"/>
              </a:spcBef>
              <a:buClr>
                <a:srgbClr val="888888"/>
              </a:buClr>
              <a:buFont typeface="Calibri"/>
              <a:buNone/>
              <a:defRPr/>
            </a:lvl8pPr>
            <a:lvl9pPr marL="3657600" indent="0" rtl="0">
              <a:spcBef>
                <a:spcPts val="0"/>
              </a:spcBef>
              <a:buClr>
                <a:srgbClr val="888888"/>
              </a:buClr>
              <a:buFont typeface="Calibri"/>
              <a:buNone/>
              <a:defRPr/>
            </a:lvl9pPr>
          </a:lstStyle>
          <a:p>
            <a:endParaRPr/>
          </a:p>
        </p:txBody>
      </p:sp>
      <p:sp>
        <p:nvSpPr>
          <p:cNvPr id="149" name="Shape 14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50" name="Shape 15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51" name="Shape 15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0"/>
        <p:cNvGrpSpPr/>
        <p:nvPr/>
      </p:nvGrpSpPr>
      <p:grpSpPr>
        <a:xfrm>
          <a:off x="0" y="0"/>
          <a:ext cx="0" cy="0"/>
          <a:chOff x="0" y="0"/>
          <a:chExt cx="0" cy="0"/>
        </a:xfrm>
      </p:grpSpPr>
      <p:sp>
        <p:nvSpPr>
          <p:cNvPr id="21" name="Shape 21"/>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22" name="Shape 22"/>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23" name="Shape 2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24" name="Shape 2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5" name="Shape 2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2"/>
        <p:cNvGrpSpPr/>
        <p:nvPr/>
      </p:nvGrpSpPr>
      <p:grpSpPr>
        <a:xfrm>
          <a:off x="0" y="0"/>
          <a:ext cx="0" cy="0"/>
          <a:chOff x="0" y="0"/>
          <a:chExt cx="0" cy="0"/>
        </a:xfrm>
      </p:grpSpPr>
      <p:sp>
        <p:nvSpPr>
          <p:cNvPr id="153" name="Shape 153"/>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154" name="Shape 154"/>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spcAft>
                <a:spcPts val="0"/>
              </a:spcAft>
              <a:buClr>
                <a:srgbClr val="888888"/>
              </a:buClr>
              <a:buFont typeface="Arial"/>
              <a:buNone/>
              <a:defRPr/>
            </a:lvl1pPr>
            <a:lvl2pPr marL="457200" marR="0" indent="0" algn="ctr" rtl="0">
              <a:spcBef>
                <a:spcPts val="560"/>
              </a:spcBef>
              <a:spcAft>
                <a:spcPts val="0"/>
              </a:spcAft>
              <a:buClr>
                <a:srgbClr val="888888"/>
              </a:buClr>
              <a:buFont typeface="Arial"/>
              <a:buNone/>
              <a:defRPr/>
            </a:lvl2pPr>
            <a:lvl3pPr marL="914400" marR="0" indent="0" algn="ctr" rtl="0">
              <a:spcBef>
                <a:spcPts val="480"/>
              </a:spcBef>
              <a:spcAft>
                <a:spcPts val="0"/>
              </a:spcAft>
              <a:buClr>
                <a:srgbClr val="888888"/>
              </a:buClr>
              <a:buFont typeface="Arial"/>
              <a:buNone/>
              <a:defRPr/>
            </a:lvl3pPr>
            <a:lvl4pPr marL="1371600" marR="0" indent="0" algn="ctr" rtl="0">
              <a:spcBef>
                <a:spcPts val="400"/>
              </a:spcBef>
              <a:spcAft>
                <a:spcPts val="0"/>
              </a:spcAft>
              <a:buClr>
                <a:srgbClr val="888888"/>
              </a:buClr>
              <a:buFont typeface="Arial"/>
              <a:buNone/>
              <a:defRPr/>
            </a:lvl4pPr>
            <a:lvl5pPr marL="1828800" marR="0" indent="0" algn="ctr" rtl="0">
              <a:spcBef>
                <a:spcPts val="400"/>
              </a:spcBef>
              <a:spcAft>
                <a:spcPts val="0"/>
              </a:spcAft>
              <a:buClr>
                <a:srgbClr val="888888"/>
              </a:buClr>
              <a:buFont typeface="Arial"/>
              <a:buNone/>
              <a:defRPr/>
            </a:lvl5pPr>
            <a:lvl6pPr marL="2286000" marR="0" indent="0" algn="ctr" rtl="0">
              <a:spcBef>
                <a:spcPts val="400"/>
              </a:spcBef>
              <a:buClr>
                <a:srgbClr val="888888"/>
              </a:buClr>
              <a:buFont typeface="Arial"/>
              <a:buNone/>
              <a:defRPr/>
            </a:lvl6pPr>
            <a:lvl7pPr marL="2743200" marR="0" indent="0" algn="ctr" rtl="0">
              <a:spcBef>
                <a:spcPts val="400"/>
              </a:spcBef>
              <a:buClr>
                <a:srgbClr val="888888"/>
              </a:buClr>
              <a:buFont typeface="Arial"/>
              <a:buNone/>
              <a:defRPr/>
            </a:lvl7pPr>
            <a:lvl8pPr marL="3200400" marR="0" indent="0" algn="ctr" rtl="0">
              <a:spcBef>
                <a:spcPts val="400"/>
              </a:spcBef>
              <a:buClr>
                <a:srgbClr val="888888"/>
              </a:buClr>
              <a:buFont typeface="Arial"/>
              <a:buNone/>
              <a:defRPr/>
            </a:lvl8pPr>
            <a:lvl9pPr marL="3657600" marR="0" indent="0" algn="ctr" rtl="0">
              <a:spcBef>
                <a:spcPts val="400"/>
              </a:spcBef>
              <a:buClr>
                <a:srgbClr val="888888"/>
              </a:buClr>
              <a:buFont typeface="Arial"/>
              <a:buNone/>
              <a:defRPr/>
            </a:lvl9pPr>
          </a:lstStyle>
          <a:p>
            <a:endParaRPr/>
          </a:p>
        </p:txBody>
      </p:sp>
      <p:sp>
        <p:nvSpPr>
          <p:cNvPr id="155" name="Shape 15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56" name="Shape 15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57" name="Shape 15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28" name="Shape 28"/>
          <p:cNvSpPr txBox="1">
            <a:spLocks noGrp="1"/>
          </p:cNvSpPr>
          <p:nvPr>
            <p:ph type="body" idx="1"/>
          </p:nvPr>
        </p:nvSpPr>
        <p:spPr>
          <a:xfrm rot="5400000">
            <a:off x="2309018" y="-251619"/>
            <a:ext cx="4525961" cy="82296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29" name="Shape 2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30" name="Shape 3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1" name="Shape 3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4" name="Shape 34"/>
          <p:cNvSpPr>
            <a:spLocks noGrp="1"/>
          </p:cNvSpPr>
          <p:nvPr>
            <p:ph type="pic" idx="2"/>
          </p:nvPr>
        </p:nvSpPr>
        <p:spPr>
          <a:xfrm>
            <a:off x="1792288" y="612775"/>
            <a:ext cx="5486399" cy="4114800"/>
          </a:xfrm>
          <a:prstGeom prst="rect">
            <a:avLst/>
          </a:prstGeom>
          <a:noFill/>
          <a:ln>
            <a:noFill/>
          </a:ln>
        </p:spPr>
      </p:sp>
      <p:sp>
        <p:nvSpPr>
          <p:cNvPr id="35" name="Shape 35"/>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36" name="Shape 3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37" name="Shape 3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8" name="Shape 3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1" name="Shape 41"/>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2" name="Shape 42"/>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43" name="Shape 4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44" name="Shape 4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5" name="Shape 4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6"/>
        <p:cNvGrpSpPr/>
        <p:nvPr/>
      </p:nvGrpSpPr>
      <p:grpSpPr>
        <a:xfrm>
          <a:off x="0" y="0"/>
          <a:ext cx="0" cy="0"/>
          <a:chOff x="0" y="0"/>
          <a:chExt cx="0" cy="0"/>
        </a:xfrm>
      </p:grpSpPr>
      <p:sp>
        <p:nvSpPr>
          <p:cNvPr id="47" name="Shape 4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48" name="Shape 4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9" name="Shape 4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52" name="Shape 5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53" name="Shape 5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4" name="Shape 5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7" name="Shape 57"/>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58" name="Shape 58"/>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9" name="Shape 59"/>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60" name="Shape 60"/>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1" name="Shape 6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62" name="Shape 6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3" name="Shape 6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66" name="Shape 66"/>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7" name="Shape 67"/>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8" name="Shape 6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69" name="Shape 6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0" name="Shape 7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10" name="Shape 10"/>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marR="0" indent="-139700" algn="l" rtl="0">
              <a:spcBef>
                <a:spcPts val="640"/>
              </a:spcBef>
              <a:spcAft>
                <a:spcPts val="0"/>
              </a:spcAft>
              <a:buClr>
                <a:schemeClr val="dk1"/>
              </a:buClr>
              <a:buFont typeface="Arial"/>
              <a:buChar char="•"/>
              <a:defRPr/>
            </a:lvl1pPr>
            <a:lvl2pPr marL="742950" marR="0" indent="-107950" algn="l" rtl="0">
              <a:spcBef>
                <a:spcPts val="560"/>
              </a:spcBef>
              <a:spcAft>
                <a:spcPts val="0"/>
              </a:spcAft>
              <a:buClr>
                <a:schemeClr val="dk1"/>
              </a:buClr>
              <a:buFont typeface="Arial"/>
              <a:buChar char="–"/>
              <a:defRPr/>
            </a:lvl2pPr>
            <a:lvl3pPr marL="1143000" marR="0" indent="-76200" algn="l" rtl="0">
              <a:spcBef>
                <a:spcPts val="480"/>
              </a:spcBef>
              <a:spcAft>
                <a:spcPts val="0"/>
              </a:spcAft>
              <a:buClr>
                <a:schemeClr val="dk1"/>
              </a:buClr>
              <a:buFont typeface="Arial"/>
              <a:buChar char="•"/>
              <a:defRPr/>
            </a:lvl3pPr>
            <a:lvl4pPr marL="1600200" marR="0" indent="-101600" algn="l" rtl="0">
              <a:spcBef>
                <a:spcPts val="400"/>
              </a:spcBef>
              <a:spcAft>
                <a:spcPts val="0"/>
              </a:spcAft>
              <a:buClr>
                <a:schemeClr val="dk1"/>
              </a:buClr>
              <a:buFont typeface="Arial"/>
              <a:buChar char="–"/>
              <a:defRPr/>
            </a:lvl4pPr>
            <a:lvl5pPr marL="2057400" marR="0" indent="-101600" algn="l" rtl="0">
              <a:spcBef>
                <a:spcPts val="400"/>
              </a:spcBef>
              <a:spcAft>
                <a:spcPts val="0"/>
              </a:spcAft>
              <a:buClr>
                <a:schemeClr val="dk1"/>
              </a:buClr>
              <a:buFont typeface="Arial"/>
              <a:buChar char="»"/>
              <a:defRPr/>
            </a:lvl5pPr>
            <a:lvl6pPr marL="2514600" marR="0" indent="-101600" algn="l" rtl="0">
              <a:spcBef>
                <a:spcPts val="400"/>
              </a:spcBef>
              <a:buClr>
                <a:schemeClr val="dk1"/>
              </a:buClr>
              <a:buFont typeface="Arial"/>
              <a:buChar char="•"/>
              <a:defRPr/>
            </a:lvl6pPr>
            <a:lvl7pPr marL="2971800" marR="0" indent="-101600" algn="l" rtl="0">
              <a:spcBef>
                <a:spcPts val="400"/>
              </a:spcBef>
              <a:buClr>
                <a:schemeClr val="dk1"/>
              </a:buClr>
              <a:buFont typeface="Arial"/>
              <a:buChar char="•"/>
              <a:defRPr/>
            </a:lvl7pPr>
            <a:lvl8pPr marL="3429000" marR="0" indent="-101600" algn="l" rtl="0">
              <a:spcBef>
                <a:spcPts val="400"/>
              </a:spcBef>
              <a:buClr>
                <a:schemeClr val="dk1"/>
              </a:buClr>
              <a:buFont typeface="Arial"/>
              <a:buChar char="•"/>
              <a:defRPr/>
            </a:lvl8pPr>
            <a:lvl9pPr marL="3886200" marR="0" indent="-101600" algn="l" rtl="0">
              <a:spcBef>
                <a:spcPts val="400"/>
              </a:spcBef>
              <a:buClr>
                <a:schemeClr val="dk1"/>
              </a:buClr>
              <a:buFont typeface="Arial"/>
              <a:buChar char="•"/>
              <a:defRPr/>
            </a:lvl9pPr>
          </a:lstStyle>
          <a:p>
            <a:endParaRPr/>
          </a:p>
        </p:txBody>
      </p:sp>
      <p:sp>
        <p:nvSpPr>
          <p:cNvPr id="11" name="Shape 1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2" name="Shape 1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3" name="Shape 1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85" name="Shape 85"/>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marR="0" indent="-139700" algn="l" rtl="0">
              <a:spcBef>
                <a:spcPts val="640"/>
              </a:spcBef>
              <a:spcAft>
                <a:spcPts val="0"/>
              </a:spcAft>
              <a:buClr>
                <a:schemeClr val="dk1"/>
              </a:buClr>
              <a:buFont typeface="Arial"/>
              <a:buChar char="•"/>
              <a:defRPr/>
            </a:lvl1pPr>
            <a:lvl2pPr marL="742950" marR="0" indent="-107950" algn="l" rtl="0">
              <a:spcBef>
                <a:spcPts val="560"/>
              </a:spcBef>
              <a:spcAft>
                <a:spcPts val="0"/>
              </a:spcAft>
              <a:buClr>
                <a:schemeClr val="dk1"/>
              </a:buClr>
              <a:buFont typeface="Arial"/>
              <a:buChar char="–"/>
              <a:defRPr/>
            </a:lvl2pPr>
            <a:lvl3pPr marL="1143000" marR="0" indent="-76200" algn="l" rtl="0">
              <a:spcBef>
                <a:spcPts val="480"/>
              </a:spcBef>
              <a:spcAft>
                <a:spcPts val="0"/>
              </a:spcAft>
              <a:buClr>
                <a:schemeClr val="dk1"/>
              </a:buClr>
              <a:buFont typeface="Arial"/>
              <a:buChar char="•"/>
              <a:defRPr/>
            </a:lvl3pPr>
            <a:lvl4pPr marL="1600200" marR="0" indent="-101600" algn="l" rtl="0">
              <a:spcBef>
                <a:spcPts val="400"/>
              </a:spcBef>
              <a:spcAft>
                <a:spcPts val="0"/>
              </a:spcAft>
              <a:buClr>
                <a:schemeClr val="dk1"/>
              </a:buClr>
              <a:buFont typeface="Arial"/>
              <a:buChar char="–"/>
              <a:defRPr/>
            </a:lvl4pPr>
            <a:lvl5pPr marL="2057400" marR="0" indent="-101600" algn="l" rtl="0">
              <a:spcBef>
                <a:spcPts val="400"/>
              </a:spcBef>
              <a:spcAft>
                <a:spcPts val="0"/>
              </a:spcAft>
              <a:buClr>
                <a:schemeClr val="dk1"/>
              </a:buClr>
              <a:buFont typeface="Arial"/>
              <a:buChar char="»"/>
              <a:defRPr/>
            </a:lvl5pPr>
            <a:lvl6pPr marL="2514600" marR="0" indent="-101600" algn="l" rtl="0">
              <a:spcBef>
                <a:spcPts val="400"/>
              </a:spcBef>
              <a:buClr>
                <a:schemeClr val="dk1"/>
              </a:buClr>
              <a:buFont typeface="Arial"/>
              <a:buChar char="•"/>
              <a:defRPr/>
            </a:lvl6pPr>
            <a:lvl7pPr marL="2971800" marR="0" indent="-101600" algn="l" rtl="0">
              <a:spcBef>
                <a:spcPts val="400"/>
              </a:spcBef>
              <a:buClr>
                <a:schemeClr val="dk1"/>
              </a:buClr>
              <a:buFont typeface="Arial"/>
              <a:buChar char="•"/>
              <a:defRPr/>
            </a:lvl7pPr>
            <a:lvl8pPr marL="3429000" marR="0" indent="-101600" algn="l" rtl="0">
              <a:spcBef>
                <a:spcPts val="400"/>
              </a:spcBef>
              <a:buClr>
                <a:schemeClr val="dk1"/>
              </a:buClr>
              <a:buFont typeface="Arial"/>
              <a:buChar char="•"/>
              <a:defRPr/>
            </a:lvl8pPr>
            <a:lvl9pPr marL="3886200" marR="0" indent="-101600" algn="l" rtl="0">
              <a:spcBef>
                <a:spcPts val="400"/>
              </a:spcBef>
              <a:buClr>
                <a:schemeClr val="dk1"/>
              </a:buClr>
              <a:buFont typeface="Arial"/>
              <a:buChar char="•"/>
              <a:defRPr/>
            </a:lvl9pPr>
          </a:lstStyle>
          <a:p>
            <a:endParaRPr/>
          </a:p>
        </p:txBody>
      </p:sp>
      <p:sp>
        <p:nvSpPr>
          <p:cNvPr id="86" name="Shape 8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7" name="Shape 8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8" name="Shape 8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lvl1pPr marL="0" marR="0" indent="0" algn="r" rtl="0">
              <a:lnSpc>
                <a:spcPct val="100000"/>
              </a:lnSpc>
              <a:spcBef>
                <a:spcPts val="0"/>
              </a:spcBef>
              <a:spcAft>
                <a:spcPts val="0"/>
              </a:spcAft>
              <a:buNone/>
              <a:defRPr sz="1200" b="0" i="0" u="none" strike="noStrike" cap="none" baseline="0">
                <a:solidFill>
                  <a:srgbClr val="898989"/>
                </a:solidFill>
                <a:latin typeface="Calibri"/>
                <a:ea typeface="Calibri"/>
                <a:cs typeface="Calibri"/>
                <a:sym typeface="Calibri"/>
              </a:defRPr>
            </a:lvl1pPr>
          </a:lstStyle>
          <a:p>
            <a:pPr marL="0" lvl="0" indent="0">
              <a:spcBef>
                <a:spcPts val="0"/>
              </a:spcBef>
              <a:buClr>
                <a:srgbClr val="898989"/>
              </a:buClr>
              <a:buSzPct val="25000"/>
              <a:buFont typeface="Calibri"/>
              <a:buNone/>
            </a:pPr>
            <a:fld id="{00000000-1234-1234-1234-123412341234}" type="slidenum">
              <a:rPr lang="en-US"/>
              <a:pPr marL="0" lvl="0" indent="0">
                <a:spcBef>
                  <a:spcPts val="0"/>
                </a:spcBef>
                <a:buClr>
                  <a:srgbClr val="898989"/>
                </a:buClr>
                <a:buSzPct val="25000"/>
                <a:buFont typeface="Calibri"/>
                <a:buNone/>
              </a:pPr>
              <a:t>‹#›</a:t>
            </a:fld>
            <a:endParaRPr lang="en-US"/>
          </a:p>
        </p:txBody>
      </p:sp>
    </p:spTree>
  </p:cSld>
  <p:clrMap bg1="lt1" tx1="dk1" bg2="dk2" tx2="lt2" accent1="accent1" accent2="accent2" accent3="accent3" accent4="accent4" accent5="accent5" accent6="accent6" hlink="hlink" folHlink="folHlink"/>
  <p:sldLayoutIdLst>
    <p:sldLayoutId id="2147483659"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4.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5.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7.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8.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028" name="Picture 4" descr="https://sp.yimg.com/ib/th?id=HN.608000776371308260&amp;pid=15.1&amp;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375" y="1143000"/>
            <a:ext cx="8288513" cy="5594748"/>
          </a:xfrm>
          <a:prstGeom prst="rect">
            <a:avLst/>
          </a:prstGeom>
          <a:noFill/>
          <a:extLst>
            <a:ext uri="{909E8E84-426E-40DD-AFC4-6F175D3DCCD1}">
              <a14:hiddenFill xmlns:a14="http://schemas.microsoft.com/office/drawing/2010/main">
                <a:solidFill>
                  <a:srgbClr val="FFFFFF"/>
                </a:solidFill>
              </a14:hiddenFill>
            </a:ext>
          </a:extLst>
        </p:spPr>
      </p:pic>
      <p:sp>
        <p:nvSpPr>
          <p:cNvPr id="159" name="Shape 159"/>
          <p:cNvSpPr txBox="1">
            <a:spLocks noGrp="1"/>
          </p:cNvSpPr>
          <p:nvPr>
            <p:ph type="ctrTitle"/>
          </p:nvPr>
        </p:nvSpPr>
        <p:spPr>
          <a:xfrm>
            <a:off x="762000" y="3352800"/>
            <a:ext cx="7772400" cy="936624"/>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Arial"/>
              <a:buNone/>
            </a:pPr>
            <a:br>
              <a:rPr lang="en-US" sz="3600" b="1" i="0" u="none" strike="noStrike" cap="none" baseline="0">
                <a:solidFill>
                  <a:schemeClr val="dk1"/>
                </a:solidFill>
                <a:latin typeface="Arial"/>
                <a:ea typeface="Arial"/>
                <a:cs typeface="Arial"/>
                <a:sym typeface="Arial"/>
              </a:rPr>
            </a:br>
            <a:endParaRPr lang="en-US" sz="3600" b="1" i="0" u="none" strike="noStrike" cap="none" baseline="0">
              <a:solidFill>
                <a:schemeClr val="dk1"/>
              </a:solidFill>
              <a:latin typeface="Arial"/>
              <a:ea typeface="Arial"/>
              <a:cs typeface="Arial"/>
              <a:sym typeface="Arial"/>
            </a:endParaRPr>
          </a:p>
        </p:txBody>
      </p:sp>
      <p:sp>
        <p:nvSpPr>
          <p:cNvPr id="160" name="Shape 160"/>
          <p:cNvSpPr txBox="1">
            <a:spLocks noGrp="1"/>
          </p:cNvSpPr>
          <p:nvPr>
            <p:ph type="subTitle" idx="1"/>
          </p:nvPr>
        </p:nvSpPr>
        <p:spPr>
          <a:xfrm>
            <a:off x="1752600" y="400486"/>
            <a:ext cx="8077200" cy="95504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6600" b="1" i="0" u="none" strike="noStrike" cap="none" baseline="0" dirty="0">
                <a:solidFill>
                  <a:schemeClr val="dk1"/>
                </a:solidFill>
                <a:effectLst>
                  <a:glow rad="101600">
                    <a:srgbClr val="92D050">
                      <a:alpha val="60000"/>
                    </a:srgbClr>
                  </a:glow>
                </a:effectLst>
                <a:latin typeface="Baskerville Old Face" panose="02020602080505020303" pitchFamily="18" charset="0"/>
                <a:sym typeface="Arial"/>
              </a:rPr>
              <a:t>Demolition Safety</a:t>
            </a:r>
            <a:endParaRPr lang="en-US" sz="3600" b="1" i="0" u="none" strike="noStrike" cap="none" baseline="0" dirty="0">
              <a:solidFill>
                <a:schemeClr val="dk1"/>
              </a:solidFill>
              <a:effectLst>
                <a:glow rad="101600">
                  <a:srgbClr val="92D050">
                    <a:alpha val="60000"/>
                  </a:srgbClr>
                </a:glow>
              </a:effectLst>
              <a:latin typeface="Baskerville Old Face" panose="02020602080505020303" pitchFamily="18" charset="0"/>
              <a:sym typeface="Arial"/>
            </a:endParaRPr>
          </a:p>
        </p:txBody>
      </p:sp>
      <p:sp>
        <p:nvSpPr>
          <p:cNvPr id="2" name="AutoShape 2" descr="https://sp.yimg.com/ib/th?id=HN.608000776371308260&amp;pid=15.1&amp;P=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PH"/>
          </a:p>
        </p:txBody>
      </p:sp>
      <p:sp>
        <p:nvSpPr>
          <p:cNvPr id="6" name="Shape 160"/>
          <p:cNvSpPr txBox="1">
            <a:spLocks/>
          </p:cNvSpPr>
          <p:nvPr/>
        </p:nvSpPr>
        <p:spPr>
          <a:xfrm>
            <a:off x="3312160" y="5137548"/>
            <a:ext cx="5467208" cy="1600200"/>
          </a:xfrm>
          <a:prstGeom prst="rect">
            <a:avLst/>
          </a:prstGeom>
          <a:noFill/>
          <a:ln>
            <a:noFill/>
          </a:ln>
        </p:spPr>
        <p:txBody>
          <a:bodyPr lIns="91425" tIns="45700" rIns="91425" bIns="45700" anchor="t" anchorCtr="0">
            <a:noAutofit/>
          </a:bodyPr>
          <a:lstStyle>
            <a:defPPr marR="0" algn="l" rtl="0">
              <a:lnSpc>
                <a:spcPct val="100000"/>
              </a:lnSpc>
              <a:spcBef>
                <a:spcPts val="0"/>
              </a:spcBef>
              <a:spcAft>
                <a:spcPts val="0"/>
              </a:spcAft>
            </a:defPPr>
            <a:lvl1pPr marL="0" marR="0" indent="0" algn="ctr" rtl="0">
              <a:lnSpc>
                <a:spcPct val="100000"/>
              </a:lnSpc>
              <a:spcBef>
                <a:spcPts val="640"/>
              </a:spcBef>
              <a:spcAft>
                <a:spcPts val="0"/>
              </a:spcAft>
              <a:buClr>
                <a:srgbClr val="888888"/>
              </a:buClr>
              <a:buFont typeface="Arial"/>
              <a:buNone/>
              <a:defRPr sz="1400" b="0" i="0" u="none" strike="noStrike" cap="none" baseline="0">
                <a:solidFill>
                  <a:srgbClr val="000000"/>
                </a:solidFill>
                <a:latin typeface="Arial"/>
                <a:ea typeface="Arial"/>
                <a:cs typeface="Arial"/>
                <a:sym typeface="Arial"/>
              </a:defRPr>
            </a:lvl1pPr>
            <a:lvl2pPr marL="457200" marR="0" indent="0" algn="ctr" rtl="0">
              <a:lnSpc>
                <a:spcPct val="100000"/>
              </a:lnSpc>
              <a:spcBef>
                <a:spcPts val="560"/>
              </a:spcBef>
              <a:spcAft>
                <a:spcPts val="0"/>
              </a:spcAft>
              <a:buClr>
                <a:srgbClr val="888888"/>
              </a:buClr>
              <a:buFont typeface="Arial"/>
              <a:buNone/>
              <a:defRPr sz="1400" b="0" i="0" u="none" strike="noStrike" cap="none" baseline="0">
                <a:solidFill>
                  <a:srgbClr val="000000"/>
                </a:solidFill>
                <a:latin typeface="Arial"/>
                <a:ea typeface="Arial"/>
                <a:cs typeface="Arial"/>
                <a:sym typeface="Arial"/>
              </a:defRPr>
            </a:lvl2pPr>
            <a:lvl3pPr marL="914400" marR="0" indent="0" algn="ctr" rtl="0">
              <a:lnSpc>
                <a:spcPct val="100000"/>
              </a:lnSpc>
              <a:spcBef>
                <a:spcPts val="480"/>
              </a:spcBef>
              <a:spcAft>
                <a:spcPts val="0"/>
              </a:spcAft>
              <a:buClr>
                <a:srgbClr val="888888"/>
              </a:buClr>
              <a:buFont typeface="Arial"/>
              <a:buNone/>
              <a:defRPr sz="1400" b="0" i="0" u="none" strike="noStrike" cap="none" baseline="0">
                <a:solidFill>
                  <a:srgbClr val="000000"/>
                </a:solidFill>
                <a:latin typeface="Arial"/>
                <a:ea typeface="Arial"/>
                <a:cs typeface="Arial"/>
                <a:sym typeface="Arial"/>
              </a:defRPr>
            </a:lvl3pPr>
            <a:lvl4pPr marL="1371600" marR="0" indent="0" algn="ctr" rtl="0">
              <a:lnSpc>
                <a:spcPct val="100000"/>
              </a:lnSpc>
              <a:spcBef>
                <a:spcPts val="400"/>
              </a:spcBef>
              <a:spcAft>
                <a:spcPts val="0"/>
              </a:spcAft>
              <a:buClr>
                <a:srgbClr val="888888"/>
              </a:buClr>
              <a:buFont typeface="Arial"/>
              <a:buNone/>
              <a:defRPr sz="1400" b="0" i="0" u="none" strike="noStrike" cap="none" baseline="0">
                <a:solidFill>
                  <a:srgbClr val="000000"/>
                </a:solidFill>
                <a:latin typeface="Arial"/>
                <a:ea typeface="Arial"/>
                <a:cs typeface="Arial"/>
                <a:sym typeface="Arial"/>
              </a:defRPr>
            </a:lvl4pPr>
            <a:lvl5pPr marL="1828800" marR="0" indent="0" algn="ctr" rtl="0">
              <a:lnSpc>
                <a:spcPct val="100000"/>
              </a:lnSpc>
              <a:spcBef>
                <a:spcPts val="400"/>
              </a:spcBef>
              <a:spcAft>
                <a:spcPts val="0"/>
              </a:spcAft>
              <a:buClr>
                <a:srgbClr val="888888"/>
              </a:buClr>
              <a:buFont typeface="Arial"/>
              <a:buNone/>
              <a:defRPr sz="1400" b="0" i="0" u="none" strike="noStrike" cap="none" baseline="0">
                <a:solidFill>
                  <a:srgbClr val="000000"/>
                </a:solidFill>
                <a:latin typeface="Arial"/>
                <a:ea typeface="Arial"/>
                <a:cs typeface="Arial"/>
                <a:sym typeface="Arial"/>
              </a:defRPr>
            </a:lvl5pPr>
            <a:lvl6pPr marL="2286000" marR="0" indent="0" algn="ctr" rtl="0">
              <a:lnSpc>
                <a:spcPct val="100000"/>
              </a:lnSpc>
              <a:spcBef>
                <a:spcPts val="400"/>
              </a:spcBef>
              <a:spcAft>
                <a:spcPts val="0"/>
              </a:spcAft>
              <a:buClr>
                <a:srgbClr val="888888"/>
              </a:buClr>
              <a:buFont typeface="Arial"/>
              <a:buNone/>
              <a:defRPr sz="1400" b="0" i="0" u="none" strike="noStrike" cap="none" baseline="0">
                <a:solidFill>
                  <a:srgbClr val="000000"/>
                </a:solidFill>
                <a:latin typeface="Arial"/>
                <a:ea typeface="Arial"/>
                <a:cs typeface="Arial"/>
                <a:sym typeface="Arial"/>
              </a:defRPr>
            </a:lvl6pPr>
            <a:lvl7pPr marL="2743200" marR="0" indent="0" algn="ctr" rtl="0">
              <a:lnSpc>
                <a:spcPct val="100000"/>
              </a:lnSpc>
              <a:spcBef>
                <a:spcPts val="400"/>
              </a:spcBef>
              <a:spcAft>
                <a:spcPts val="0"/>
              </a:spcAft>
              <a:buClr>
                <a:srgbClr val="888888"/>
              </a:buClr>
              <a:buFont typeface="Arial"/>
              <a:buNone/>
              <a:defRPr sz="1400" b="0" i="0" u="none" strike="noStrike" cap="none" baseline="0">
                <a:solidFill>
                  <a:srgbClr val="000000"/>
                </a:solidFill>
                <a:latin typeface="Arial"/>
                <a:ea typeface="Arial"/>
                <a:cs typeface="Arial"/>
                <a:sym typeface="Arial"/>
              </a:defRPr>
            </a:lvl7pPr>
            <a:lvl8pPr marL="3200400" marR="0" indent="0" algn="ctr" rtl="0">
              <a:lnSpc>
                <a:spcPct val="100000"/>
              </a:lnSpc>
              <a:spcBef>
                <a:spcPts val="400"/>
              </a:spcBef>
              <a:spcAft>
                <a:spcPts val="0"/>
              </a:spcAft>
              <a:buClr>
                <a:srgbClr val="888888"/>
              </a:buClr>
              <a:buFont typeface="Arial"/>
              <a:buNone/>
              <a:defRPr sz="1400" b="0" i="0" u="none" strike="noStrike" cap="none" baseline="0">
                <a:solidFill>
                  <a:srgbClr val="000000"/>
                </a:solidFill>
                <a:latin typeface="Arial"/>
                <a:ea typeface="Arial"/>
                <a:cs typeface="Arial"/>
                <a:sym typeface="Arial"/>
              </a:defRPr>
            </a:lvl8pPr>
            <a:lvl9pPr marL="3657600" marR="0" indent="0" algn="ctr" rtl="0">
              <a:lnSpc>
                <a:spcPct val="100000"/>
              </a:lnSpc>
              <a:spcBef>
                <a:spcPts val="400"/>
              </a:spcBef>
              <a:spcAft>
                <a:spcPts val="0"/>
              </a:spcAft>
              <a:buClr>
                <a:srgbClr val="888888"/>
              </a:buClr>
              <a:buFont typeface="Arial"/>
              <a:buNone/>
              <a:defRPr sz="1400" b="0" i="0" u="none" strike="noStrike" cap="none" baseline="0">
                <a:solidFill>
                  <a:srgbClr val="000000"/>
                </a:solidFill>
                <a:latin typeface="Arial"/>
                <a:ea typeface="Arial"/>
                <a:cs typeface="Arial"/>
                <a:sym typeface="Arial"/>
              </a:defRPr>
            </a:lvl9pPr>
          </a:lstStyle>
          <a:p>
            <a:pPr>
              <a:spcBef>
                <a:spcPts val="0"/>
              </a:spcBef>
              <a:buClr>
                <a:schemeClr val="dk1"/>
              </a:buClr>
              <a:buSzPct val="25000"/>
            </a:pPr>
            <a:endParaRPr lang="en-US" sz="3600" b="1" dirty="0">
              <a:solidFill>
                <a:schemeClr val="dk1"/>
              </a:solidFill>
              <a:effectLst>
                <a:glow rad="101600">
                  <a:srgbClr val="92D050">
                    <a:alpha val="60000"/>
                  </a:srgbClr>
                </a:glow>
              </a:effectLst>
            </a:endParaRPr>
          </a:p>
        </p:txBody>
      </p:sp>
      <p:sp>
        <p:nvSpPr>
          <p:cNvPr id="7" name="TextBox 2"/>
          <p:cNvSpPr txBox="1"/>
          <p:nvPr/>
        </p:nvSpPr>
        <p:spPr>
          <a:xfrm>
            <a:off x="61356" y="2057400"/>
            <a:ext cx="4761964" cy="738664"/>
          </a:xfrm>
          <a:prstGeom prst="rect">
            <a:avLst/>
          </a:prstGeom>
          <a:noFill/>
        </p:spPr>
        <p:txBody>
          <a:bodyPr>
            <a:spAutoFit/>
          </a:bodyP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a:lstStyle>
          <a:p>
            <a:pPr algn="ctr" fontAlgn="auto">
              <a:spcBef>
                <a:spcPts val="0"/>
              </a:spcBef>
              <a:spcAft>
                <a:spcPts val="0"/>
              </a:spcAft>
              <a:defRPr/>
            </a:pPr>
            <a:endParaRPr lang="en-PH" sz="2100" b="1" dirty="0">
              <a:solidFill>
                <a:sysClr val="windowText" lastClr="000000"/>
              </a:solidFill>
              <a:effectLst>
                <a:glow rad="228600">
                  <a:srgbClr val="70AD47">
                    <a:satMod val="175000"/>
                    <a:alpha val="40000"/>
                  </a:srgbClr>
                </a:glow>
              </a:effectLst>
              <a:latin typeface="Book Antiqua" panose="02040602050305030304" pitchFamily="18" charset="0"/>
            </a:endParaRPr>
          </a:p>
          <a:p>
            <a:pPr algn="ctr" fontAlgn="auto">
              <a:spcBef>
                <a:spcPts val="0"/>
              </a:spcBef>
              <a:spcAft>
                <a:spcPts val="0"/>
              </a:spcAft>
              <a:defRPr/>
            </a:pPr>
            <a:endParaRPr lang="en-PH" sz="2100" b="1" dirty="0">
              <a:solidFill>
                <a:sysClr val="windowText" lastClr="000000"/>
              </a:solidFill>
              <a:effectLst>
                <a:glow rad="228600">
                  <a:srgbClr val="70AD47">
                    <a:satMod val="175000"/>
                    <a:alpha val="40000"/>
                  </a:srgbClr>
                </a:glow>
              </a:effectLst>
              <a:latin typeface="Book Antiqua" panose="02040602050305030304" pitchFamily="18" charset="0"/>
            </a:endParaRPr>
          </a:p>
        </p:txBody>
      </p:sp>
      <p:pic>
        <p:nvPicPr>
          <p:cNvPr id="8" name="Picture 7">
            <a:extLst>
              <a:ext uri="{FF2B5EF4-FFF2-40B4-BE49-F238E27FC236}">
                <a16:creationId xmlns:a16="http://schemas.microsoft.com/office/drawing/2014/main" id="{62B2D7E9-E55E-4FDA-8D30-2FCE69111CA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57691" y="197181"/>
            <a:ext cx="1295400" cy="1240717"/>
          </a:xfrm>
          <a:prstGeom prst="rect">
            <a:avLst/>
          </a:prstGeom>
          <a:noFill/>
          <a:ln>
            <a:noFill/>
          </a:ln>
          <a:effectLst/>
          <a:extLst/>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189"/>
        <p:cNvGrpSpPr/>
        <p:nvPr/>
      </p:nvGrpSpPr>
      <p:grpSpPr>
        <a:xfrm>
          <a:off x="0" y="0"/>
          <a:ext cx="0" cy="0"/>
          <a:chOff x="0" y="0"/>
          <a:chExt cx="0" cy="0"/>
        </a:xfrm>
      </p:grpSpPr>
      <p:grpSp>
        <p:nvGrpSpPr>
          <p:cNvPr id="3" name="Group 2">
            <a:extLst>
              <a:ext uri="{FF2B5EF4-FFF2-40B4-BE49-F238E27FC236}">
                <a16:creationId xmlns:a16="http://schemas.microsoft.com/office/drawing/2014/main" id="{3CC35484-D69A-4C3C-A6CB-4D1C8F8A7283}"/>
              </a:ext>
            </a:extLst>
          </p:cNvPr>
          <p:cNvGrpSpPr/>
          <p:nvPr/>
        </p:nvGrpSpPr>
        <p:grpSpPr>
          <a:xfrm>
            <a:off x="0" y="-52708"/>
            <a:ext cx="9296400" cy="6910708"/>
            <a:chOff x="0" y="-52708"/>
            <a:chExt cx="9296400" cy="6910708"/>
          </a:xfrm>
        </p:grpSpPr>
        <p:grpSp>
          <p:nvGrpSpPr>
            <p:cNvPr id="4" name="Group 3">
              <a:extLst>
                <a:ext uri="{FF2B5EF4-FFF2-40B4-BE49-F238E27FC236}">
                  <a16:creationId xmlns:a16="http://schemas.microsoft.com/office/drawing/2014/main" id="{974F32A7-383A-41AC-A90D-F5D2CD3E3163}"/>
                </a:ext>
              </a:extLst>
            </p:cNvPr>
            <p:cNvGrpSpPr/>
            <p:nvPr/>
          </p:nvGrpSpPr>
          <p:grpSpPr>
            <a:xfrm>
              <a:off x="0" y="-52708"/>
              <a:ext cx="9296400" cy="4548508"/>
              <a:chOff x="0" y="-52708"/>
              <a:chExt cx="9296400" cy="4548508"/>
            </a:xfrm>
          </p:grpSpPr>
          <p:grpSp>
            <p:nvGrpSpPr>
              <p:cNvPr id="6" name="Group 5">
                <a:extLst>
                  <a:ext uri="{FF2B5EF4-FFF2-40B4-BE49-F238E27FC236}">
                    <a16:creationId xmlns:a16="http://schemas.microsoft.com/office/drawing/2014/main" id="{C37DC46A-7CC2-4905-8402-F213CF809188}"/>
                  </a:ext>
                </a:extLst>
              </p:cNvPr>
              <p:cNvGrpSpPr/>
              <p:nvPr/>
            </p:nvGrpSpPr>
            <p:grpSpPr>
              <a:xfrm>
                <a:off x="0" y="-52708"/>
                <a:ext cx="9296400" cy="4548508"/>
                <a:chOff x="0" y="0"/>
                <a:chExt cx="3218687" cy="2028766"/>
              </a:xfrm>
            </p:grpSpPr>
            <p:sp>
              <p:nvSpPr>
                <p:cNvPr id="8" name="Rectangle 7">
                  <a:extLst>
                    <a:ext uri="{FF2B5EF4-FFF2-40B4-BE49-F238E27FC236}">
                      <a16:creationId xmlns:a16="http://schemas.microsoft.com/office/drawing/2014/main" id="{C2DDFB7F-05A4-4A27-B71C-4DFA5F038243}"/>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9" name="Group 8">
                  <a:extLst>
                    <a:ext uri="{FF2B5EF4-FFF2-40B4-BE49-F238E27FC236}">
                      <a16:creationId xmlns:a16="http://schemas.microsoft.com/office/drawing/2014/main" id="{97112AD2-DF51-4F4E-B773-7B722807D69C}"/>
                    </a:ext>
                  </a:extLst>
                </p:cNvPr>
                <p:cNvGrpSpPr/>
                <p:nvPr/>
              </p:nvGrpSpPr>
              <p:grpSpPr>
                <a:xfrm>
                  <a:off x="0" y="19050"/>
                  <a:ext cx="2249424" cy="832104"/>
                  <a:chOff x="228600" y="0"/>
                  <a:chExt cx="1472184" cy="1024128"/>
                </a:xfrm>
              </p:grpSpPr>
              <p:sp>
                <p:nvSpPr>
                  <p:cNvPr id="10" name="Rectangle 10">
                    <a:extLst>
                      <a:ext uri="{FF2B5EF4-FFF2-40B4-BE49-F238E27FC236}">
                        <a16:creationId xmlns:a16="http://schemas.microsoft.com/office/drawing/2014/main" id="{D22F25C4-ACBD-47E3-BF62-558474AD5EC8}"/>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1" name="Rectangle 10">
                    <a:extLst>
                      <a:ext uri="{FF2B5EF4-FFF2-40B4-BE49-F238E27FC236}">
                        <a16:creationId xmlns:a16="http://schemas.microsoft.com/office/drawing/2014/main" id="{901E6254-29D6-45B0-B550-876DE182F06C}"/>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7" name="Picture 6">
                <a:extLst>
                  <a:ext uri="{FF2B5EF4-FFF2-40B4-BE49-F238E27FC236}">
                    <a16:creationId xmlns:a16="http://schemas.microsoft.com/office/drawing/2014/main" id="{796542E2-77C0-4045-83F7-8E3841880FA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5" name="Rectangle 4">
              <a:extLst>
                <a:ext uri="{FF2B5EF4-FFF2-40B4-BE49-F238E27FC236}">
                  <a16:creationId xmlns:a16="http://schemas.microsoft.com/office/drawing/2014/main" id="{89E6C01D-737D-4199-812D-1C4C4E21766D}"/>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190" name="Shape 190"/>
          <p:cNvPicPr preferRelativeResize="0"/>
          <p:nvPr/>
        </p:nvPicPr>
        <p:blipFill rotWithShape="1">
          <a:blip r:embed="rId5">
            <a:alphaModFix/>
          </a:blip>
          <a:srcRect/>
          <a:stretch/>
        </p:blipFill>
        <p:spPr>
          <a:xfrm>
            <a:off x="228600" y="1143001"/>
            <a:ext cx="8534400" cy="5410200"/>
          </a:xfrm>
          <a:prstGeom prst="rect">
            <a:avLst/>
          </a:prstGeom>
          <a:ln>
            <a:noFill/>
          </a:ln>
          <a:effectLst>
            <a:softEdge rad="112500"/>
          </a:effectLst>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194"/>
        <p:cNvGrpSpPr/>
        <p:nvPr/>
      </p:nvGrpSpPr>
      <p:grpSpPr>
        <a:xfrm>
          <a:off x="0" y="0"/>
          <a:ext cx="0" cy="0"/>
          <a:chOff x="0" y="0"/>
          <a:chExt cx="0" cy="0"/>
        </a:xfrm>
      </p:grpSpPr>
      <p:grpSp>
        <p:nvGrpSpPr>
          <p:cNvPr id="3" name="Group 2">
            <a:extLst>
              <a:ext uri="{FF2B5EF4-FFF2-40B4-BE49-F238E27FC236}">
                <a16:creationId xmlns:a16="http://schemas.microsoft.com/office/drawing/2014/main" id="{F55B29AA-6DB1-4CE2-9EA3-2B695058F674}"/>
              </a:ext>
            </a:extLst>
          </p:cNvPr>
          <p:cNvGrpSpPr/>
          <p:nvPr/>
        </p:nvGrpSpPr>
        <p:grpSpPr>
          <a:xfrm>
            <a:off x="0" y="-52708"/>
            <a:ext cx="9296400" cy="6910708"/>
            <a:chOff x="0" y="-52708"/>
            <a:chExt cx="9296400" cy="6910708"/>
          </a:xfrm>
        </p:grpSpPr>
        <p:grpSp>
          <p:nvGrpSpPr>
            <p:cNvPr id="4" name="Group 3">
              <a:extLst>
                <a:ext uri="{FF2B5EF4-FFF2-40B4-BE49-F238E27FC236}">
                  <a16:creationId xmlns:a16="http://schemas.microsoft.com/office/drawing/2014/main" id="{2B116459-8F0B-4D89-A887-1205A25E2EF5}"/>
                </a:ext>
              </a:extLst>
            </p:cNvPr>
            <p:cNvGrpSpPr/>
            <p:nvPr/>
          </p:nvGrpSpPr>
          <p:grpSpPr>
            <a:xfrm>
              <a:off x="0" y="-52708"/>
              <a:ext cx="9296400" cy="4548508"/>
              <a:chOff x="0" y="-52708"/>
              <a:chExt cx="9296400" cy="4548508"/>
            </a:xfrm>
          </p:grpSpPr>
          <p:grpSp>
            <p:nvGrpSpPr>
              <p:cNvPr id="6" name="Group 5">
                <a:extLst>
                  <a:ext uri="{FF2B5EF4-FFF2-40B4-BE49-F238E27FC236}">
                    <a16:creationId xmlns:a16="http://schemas.microsoft.com/office/drawing/2014/main" id="{9742CF76-5206-4A12-B053-99F7390DC8AC}"/>
                  </a:ext>
                </a:extLst>
              </p:cNvPr>
              <p:cNvGrpSpPr/>
              <p:nvPr/>
            </p:nvGrpSpPr>
            <p:grpSpPr>
              <a:xfrm>
                <a:off x="0" y="-52708"/>
                <a:ext cx="9296400" cy="4548508"/>
                <a:chOff x="0" y="0"/>
                <a:chExt cx="3218687" cy="2028766"/>
              </a:xfrm>
            </p:grpSpPr>
            <p:sp>
              <p:nvSpPr>
                <p:cNvPr id="8" name="Rectangle 7">
                  <a:extLst>
                    <a:ext uri="{FF2B5EF4-FFF2-40B4-BE49-F238E27FC236}">
                      <a16:creationId xmlns:a16="http://schemas.microsoft.com/office/drawing/2014/main" id="{F1659BCA-F589-4B6D-903A-3BD716031093}"/>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9" name="Group 8">
                  <a:extLst>
                    <a:ext uri="{FF2B5EF4-FFF2-40B4-BE49-F238E27FC236}">
                      <a16:creationId xmlns:a16="http://schemas.microsoft.com/office/drawing/2014/main" id="{DE7EDD12-45EB-45FA-B7DA-2C2D74BF714E}"/>
                    </a:ext>
                  </a:extLst>
                </p:cNvPr>
                <p:cNvGrpSpPr/>
                <p:nvPr/>
              </p:nvGrpSpPr>
              <p:grpSpPr>
                <a:xfrm>
                  <a:off x="0" y="19050"/>
                  <a:ext cx="2249424" cy="832104"/>
                  <a:chOff x="228600" y="0"/>
                  <a:chExt cx="1472184" cy="1024128"/>
                </a:xfrm>
              </p:grpSpPr>
              <p:sp>
                <p:nvSpPr>
                  <p:cNvPr id="10" name="Rectangle 10">
                    <a:extLst>
                      <a:ext uri="{FF2B5EF4-FFF2-40B4-BE49-F238E27FC236}">
                        <a16:creationId xmlns:a16="http://schemas.microsoft.com/office/drawing/2014/main" id="{F956678A-FF13-461B-A7EA-CAB73853CD29}"/>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1" name="Rectangle 10">
                    <a:extLst>
                      <a:ext uri="{FF2B5EF4-FFF2-40B4-BE49-F238E27FC236}">
                        <a16:creationId xmlns:a16="http://schemas.microsoft.com/office/drawing/2014/main" id="{3099A9E6-3249-4F02-94E8-9203A985CEC8}"/>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7" name="Picture 6">
                <a:extLst>
                  <a:ext uri="{FF2B5EF4-FFF2-40B4-BE49-F238E27FC236}">
                    <a16:creationId xmlns:a16="http://schemas.microsoft.com/office/drawing/2014/main" id="{AA8F44B8-A43F-4D72-9381-64B2DB8F185B}"/>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5" name="Rectangle 4">
              <a:extLst>
                <a:ext uri="{FF2B5EF4-FFF2-40B4-BE49-F238E27FC236}">
                  <a16:creationId xmlns:a16="http://schemas.microsoft.com/office/drawing/2014/main" id="{29C887F7-D714-4D33-A305-B8FE012DBFC3}"/>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195" name="Shape 195"/>
          <p:cNvPicPr preferRelativeResize="0"/>
          <p:nvPr/>
        </p:nvPicPr>
        <p:blipFill rotWithShape="1">
          <a:blip r:embed="rId5">
            <a:alphaModFix/>
          </a:blip>
          <a:srcRect/>
          <a:stretch/>
        </p:blipFill>
        <p:spPr>
          <a:xfrm>
            <a:off x="990600" y="1316037"/>
            <a:ext cx="7143600" cy="4819500"/>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199"/>
        <p:cNvGrpSpPr/>
        <p:nvPr/>
      </p:nvGrpSpPr>
      <p:grpSpPr>
        <a:xfrm>
          <a:off x="0" y="0"/>
          <a:ext cx="0" cy="0"/>
          <a:chOff x="0" y="0"/>
          <a:chExt cx="0" cy="0"/>
        </a:xfrm>
      </p:grpSpPr>
      <p:grpSp>
        <p:nvGrpSpPr>
          <p:cNvPr id="3" name="Group 2">
            <a:extLst>
              <a:ext uri="{FF2B5EF4-FFF2-40B4-BE49-F238E27FC236}">
                <a16:creationId xmlns:a16="http://schemas.microsoft.com/office/drawing/2014/main" id="{0862FAA1-2779-4076-AEDC-D7491B043F54}"/>
              </a:ext>
            </a:extLst>
          </p:cNvPr>
          <p:cNvGrpSpPr/>
          <p:nvPr/>
        </p:nvGrpSpPr>
        <p:grpSpPr>
          <a:xfrm>
            <a:off x="0" y="-52708"/>
            <a:ext cx="9296400" cy="6910708"/>
            <a:chOff x="0" y="-52708"/>
            <a:chExt cx="9296400" cy="6910708"/>
          </a:xfrm>
        </p:grpSpPr>
        <p:grpSp>
          <p:nvGrpSpPr>
            <p:cNvPr id="4" name="Group 3">
              <a:extLst>
                <a:ext uri="{FF2B5EF4-FFF2-40B4-BE49-F238E27FC236}">
                  <a16:creationId xmlns:a16="http://schemas.microsoft.com/office/drawing/2014/main" id="{3DE37C7F-1B45-4323-9D10-1B876B34995C}"/>
                </a:ext>
              </a:extLst>
            </p:cNvPr>
            <p:cNvGrpSpPr/>
            <p:nvPr/>
          </p:nvGrpSpPr>
          <p:grpSpPr>
            <a:xfrm>
              <a:off x="0" y="-52708"/>
              <a:ext cx="9296400" cy="4548508"/>
              <a:chOff x="0" y="-52708"/>
              <a:chExt cx="9296400" cy="4548508"/>
            </a:xfrm>
          </p:grpSpPr>
          <p:grpSp>
            <p:nvGrpSpPr>
              <p:cNvPr id="6" name="Group 5">
                <a:extLst>
                  <a:ext uri="{FF2B5EF4-FFF2-40B4-BE49-F238E27FC236}">
                    <a16:creationId xmlns:a16="http://schemas.microsoft.com/office/drawing/2014/main" id="{7E987E25-E3BD-4338-8B4D-622797EA62C4}"/>
                  </a:ext>
                </a:extLst>
              </p:cNvPr>
              <p:cNvGrpSpPr/>
              <p:nvPr/>
            </p:nvGrpSpPr>
            <p:grpSpPr>
              <a:xfrm>
                <a:off x="0" y="-52708"/>
                <a:ext cx="9296400" cy="4548508"/>
                <a:chOff x="0" y="0"/>
                <a:chExt cx="3218687" cy="2028766"/>
              </a:xfrm>
            </p:grpSpPr>
            <p:sp>
              <p:nvSpPr>
                <p:cNvPr id="8" name="Rectangle 7">
                  <a:extLst>
                    <a:ext uri="{FF2B5EF4-FFF2-40B4-BE49-F238E27FC236}">
                      <a16:creationId xmlns:a16="http://schemas.microsoft.com/office/drawing/2014/main" id="{62CEBC43-2B88-4920-83D7-2FA5457CC53D}"/>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9" name="Group 8">
                  <a:extLst>
                    <a:ext uri="{FF2B5EF4-FFF2-40B4-BE49-F238E27FC236}">
                      <a16:creationId xmlns:a16="http://schemas.microsoft.com/office/drawing/2014/main" id="{B74BECC7-6BF1-4C3B-A313-45383F25498D}"/>
                    </a:ext>
                  </a:extLst>
                </p:cNvPr>
                <p:cNvGrpSpPr/>
                <p:nvPr/>
              </p:nvGrpSpPr>
              <p:grpSpPr>
                <a:xfrm>
                  <a:off x="0" y="19050"/>
                  <a:ext cx="2249424" cy="832104"/>
                  <a:chOff x="228600" y="0"/>
                  <a:chExt cx="1472184" cy="1024128"/>
                </a:xfrm>
              </p:grpSpPr>
              <p:sp>
                <p:nvSpPr>
                  <p:cNvPr id="10" name="Rectangle 10">
                    <a:extLst>
                      <a:ext uri="{FF2B5EF4-FFF2-40B4-BE49-F238E27FC236}">
                        <a16:creationId xmlns:a16="http://schemas.microsoft.com/office/drawing/2014/main" id="{713BAA3D-74E9-417C-A226-D1949782EC11}"/>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1" name="Rectangle 10">
                    <a:extLst>
                      <a:ext uri="{FF2B5EF4-FFF2-40B4-BE49-F238E27FC236}">
                        <a16:creationId xmlns:a16="http://schemas.microsoft.com/office/drawing/2014/main" id="{EB40E004-BBBA-4150-8570-812542C16E7A}"/>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7" name="Picture 6">
                <a:extLst>
                  <a:ext uri="{FF2B5EF4-FFF2-40B4-BE49-F238E27FC236}">
                    <a16:creationId xmlns:a16="http://schemas.microsoft.com/office/drawing/2014/main" id="{8BDE56F7-468B-4061-8F45-0774BCBD26B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5" name="Rectangle 4">
              <a:extLst>
                <a:ext uri="{FF2B5EF4-FFF2-40B4-BE49-F238E27FC236}">
                  <a16:creationId xmlns:a16="http://schemas.microsoft.com/office/drawing/2014/main" id="{F5A38127-9EDA-4746-AA2D-880EADB785A8}"/>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200" name="Shape 200"/>
          <p:cNvPicPr preferRelativeResize="0"/>
          <p:nvPr/>
        </p:nvPicPr>
        <p:blipFill rotWithShape="1">
          <a:blip r:embed="rId5">
            <a:alphaModFix/>
          </a:blip>
          <a:srcRect/>
          <a:stretch/>
        </p:blipFill>
        <p:spPr>
          <a:xfrm>
            <a:off x="609600" y="1474650"/>
            <a:ext cx="7922399" cy="4619699"/>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04"/>
        <p:cNvGrpSpPr/>
        <p:nvPr/>
      </p:nvGrpSpPr>
      <p:grpSpPr>
        <a:xfrm>
          <a:off x="0" y="0"/>
          <a:ext cx="0" cy="0"/>
          <a:chOff x="0" y="0"/>
          <a:chExt cx="0" cy="0"/>
        </a:xfrm>
      </p:grpSpPr>
      <p:grpSp>
        <p:nvGrpSpPr>
          <p:cNvPr id="3" name="Group 2">
            <a:extLst>
              <a:ext uri="{FF2B5EF4-FFF2-40B4-BE49-F238E27FC236}">
                <a16:creationId xmlns:a16="http://schemas.microsoft.com/office/drawing/2014/main" id="{F8E86CC0-7914-4354-85D8-5FD60B39CFCE}"/>
              </a:ext>
            </a:extLst>
          </p:cNvPr>
          <p:cNvGrpSpPr/>
          <p:nvPr/>
        </p:nvGrpSpPr>
        <p:grpSpPr>
          <a:xfrm>
            <a:off x="0" y="-52708"/>
            <a:ext cx="9296400" cy="6910708"/>
            <a:chOff x="0" y="-52708"/>
            <a:chExt cx="9296400" cy="6910708"/>
          </a:xfrm>
        </p:grpSpPr>
        <p:grpSp>
          <p:nvGrpSpPr>
            <p:cNvPr id="4" name="Group 3">
              <a:extLst>
                <a:ext uri="{FF2B5EF4-FFF2-40B4-BE49-F238E27FC236}">
                  <a16:creationId xmlns:a16="http://schemas.microsoft.com/office/drawing/2014/main" id="{9E464187-A3AC-40BE-B7E8-2A306FED4BDD}"/>
                </a:ext>
              </a:extLst>
            </p:cNvPr>
            <p:cNvGrpSpPr/>
            <p:nvPr/>
          </p:nvGrpSpPr>
          <p:grpSpPr>
            <a:xfrm>
              <a:off x="0" y="-52708"/>
              <a:ext cx="9296400" cy="4548508"/>
              <a:chOff x="0" y="-52708"/>
              <a:chExt cx="9296400" cy="4548508"/>
            </a:xfrm>
          </p:grpSpPr>
          <p:grpSp>
            <p:nvGrpSpPr>
              <p:cNvPr id="6" name="Group 5">
                <a:extLst>
                  <a:ext uri="{FF2B5EF4-FFF2-40B4-BE49-F238E27FC236}">
                    <a16:creationId xmlns:a16="http://schemas.microsoft.com/office/drawing/2014/main" id="{DC48E39C-3235-43D9-BCDC-385D31B8D188}"/>
                  </a:ext>
                </a:extLst>
              </p:cNvPr>
              <p:cNvGrpSpPr/>
              <p:nvPr/>
            </p:nvGrpSpPr>
            <p:grpSpPr>
              <a:xfrm>
                <a:off x="0" y="-52708"/>
                <a:ext cx="9296400" cy="4548508"/>
                <a:chOff x="0" y="0"/>
                <a:chExt cx="3218687" cy="2028766"/>
              </a:xfrm>
            </p:grpSpPr>
            <p:sp>
              <p:nvSpPr>
                <p:cNvPr id="8" name="Rectangle 7">
                  <a:extLst>
                    <a:ext uri="{FF2B5EF4-FFF2-40B4-BE49-F238E27FC236}">
                      <a16:creationId xmlns:a16="http://schemas.microsoft.com/office/drawing/2014/main" id="{62410C1B-C075-4449-B4ED-CF7DC9FC7202}"/>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9" name="Group 8">
                  <a:extLst>
                    <a:ext uri="{FF2B5EF4-FFF2-40B4-BE49-F238E27FC236}">
                      <a16:creationId xmlns:a16="http://schemas.microsoft.com/office/drawing/2014/main" id="{6C1DA8AD-9890-4512-BB84-AE2FB35B253A}"/>
                    </a:ext>
                  </a:extLst>
                </p:cNvPr>
                <p:cNvGrpSpPr/>
                <p:nvPr/>
              </p:nvGrpSpPr>
              <p:grpSpPr>
                <a:xfrm>
                  <a:off x="0" y="19050"/>
                  <a:ext cx="2249424" cy="832104"/>
                  <a:chOff x="228600" y="0"/>
                  <a:chExt cx="1472184" cy="1024128"/>
                </a:xfrm>
              </p:grpSpPr>
              <p:sp>
                <p:nvSpPr>
                  <p:cNvPr id="10" name="Rectangle 10">
                    <a:extLst>
                      <a:ext uri="{FF2B5EF4-FFF2-40B4-BE49-F238E27FC236}">
                        <a16:creationId xmlns:a16="http://schemas.microsoft.com/office/drawing/2014/main" id="{51FBC7EC-4D17-4147-AEAA-90B52B5FC1CB}"/>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1" name="Rectangle 10">
                    <a:extLst>
                      <a:ext uri="{FF2B5EF4-FFF2-40B4-BE49-F238E27FC236}">
                        <a16:creationId xmlns:a16="http://schemas.microsoft.com/office/drawing/2014/main" id="{3F4289F3-F309-4A47-844C-6E75DB9E6066}"/>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7" name="Picture 6">
                <a:extLst>
                  <a:ext uri="{FF2B5EF4-FFF2-40B4-BE49-F238E27FC236}">
                    <a16:creationId xmlns:a16="http://schemas.microsoft.com/office/drawing/2014/main" id="{EE37929B-1289-4C81-B3B3-CEDAAF52EFC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5" name="Rectangle 4">
              <a:extLst>
                <a:ext uri="{FF2B5EF4-FFF2-40B4-BE49-F238E27FC236}">
                  <a16:creationId xmlns:a16="http://schemas.microsoft.com/office/drawing/2014/main" id="{19811C00-60E0-4043-8C1D-F4B1E677928D}"/>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205" name="Shape 205"/>
          <p:cNvPicPr preferRelativeResize="0"/>
          <p:nvPr/>
        </p:nvPicPr>
        <p:blipFill rotWithShape="1">
          <a:blip r:embed="rId5">
            <a:alphaModFix/>
          </a:blip>
          <a:srcRect/>
          <a:stretch/>
        </p:blipFill>
        <p:spPr>
          <a:xfrm>
            <a:off x="990599" y="1219200"/>
            <a:ext cx="7668675" cy="5167150"/>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09"/>
        <p:cNvGrpSpPr/>
        <p:nvPr/>
      </p:nvGrpSpPr>
      <p:grpSpPr>
        <a:xfrm>
          <a:off x="0" y="0"/>
          <a:ext cx="0" cy="0"/>
          <a:chOff x="0" y="0"/>
          <a:chExt cx="0" cy="0"/>
        </a:xfrm>
      </p:grpSpPr>
      <p:grpSp>
        <p:nvGrpSpPr>
          <p:cNvPr id="3" name="Group 2">
            <a:extLst>
              <a:ext uri="{FF2B5EF4-FFF2-40B4-BE49-F238E27FC236}">
                <a16:creationId xmlns:a16="http://schemas.microsoft.com/office/drawing/2014/main" id="{D2C3380F-4040-4592-9E11-454BCB8786FA}"/>
              </a:ext>
            </a:extLst>
          </p:cNvPr>
          <p:cNvGrpSpPr/>
          <p:nvPr/>
        </p:nvGrpSpPr>
        <p:grpSpPr>
          <a:xfrm>
            <a:off x="0" y="-52708"/>
            <a:ext cx="9296400" cy="6910708"/>
            <a:chOff x="0" y="-52708"/>
            <a:chExt cx="9296400" cy="6910708"/>
          </a:xfrm>
        </p:grpSpPr>
        <p:grpSp>
          <p:nvGrpSpPr>
            <p:cNvPr id="4" name="Group 3">
              <a:extLst>
                <a:ext uri="{FF2B5EF4-FFF2-40B4-BE49-F238E27FC236}">
                  <a16:creationId xmlns:a16="http://schemas.microsoft.com/office/drawing/2014/main" id="{66F5494D-684A-4436-9284-B00856F02996}"/>
                </a:ext>
              </a:extLst>
            </p:cNvPr>
            <p:cNvGrpSpPr/>
            <p:nvPr/>
          </p:nvGrpSpPr>
          <p:grpSpPr>
            <a:xfrm>
              <a:off x="0" y="-52708"/>
              <a:ext cx="9296400" cy="4548508"/>
              <a:chOff x="0" y="-52708"/>
              <a:chExt cx="9296400" cy="4548508"/>
            </a:xfrm>
          </p:grpSpPr>
          <p:grpSp>
            <p:nvGrpSpPr>
              <p:cNvPr id="6" name="Group 5">
                <a:extLst>
                  <a:ext uri="{FF2B5EF4-FFF2-40B4-BE49-F238E27FC236}">
                    <a16:creationId xmlns:a16="http://schemas.microsoft.com/office/drawing/2014/main" id="{9BE7BA8F-F298-4B70-B2E3-3902ADDA097D}"/>
                  </a:ext>
                </a:extLst>
              </p:cNvPr>
              <p:cNvGrpSpPr/>
              <p:nvPr/>
            </p:nvGrpSpPr>
            <p:grpSpPr>
              <a:xfrm>
                <a:off x="0" y="-52708"/>
                <a:ext cx="9296400" cy="4548508"/>
                <a:chOff x="0" y="0"/>
                <a:chExt cx="3218687" cy="2028766"/>
              </a:xfrm>
            </p:grpSpPr>
            <p:sp>
              <p:nvSpPr>
                <p:cNvPr id="8" name="Rectangle 7">
                  <a:extLst>
                    <a:ext uri="{FF2B5EF4-FFF2-40B4-BE49-F238E27FC236}">
                      <a16:creationId xmlns:a16="http://schemas.microsoft.com/office/drawing/2014/main" id="{66DFD747-7CB5-4534-BBC8-93F01B7999FC}"/>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9" name="Group 8">
                  <a:extLst>
                    <a:ext uri="{FF2B5EF4-FFF2-40B4-BE49-F238E27FC236}">
                      <a16:creationId xmlns:a16="http://schemas.microsoft.com/office/drawing/2014/main" id="{3A0D1D14-CEBB-4247-A8F6-0A46EA8D4905}"/>
                    </a:ext>
                  </a:extLst>
                </p:cNvPr>
                <p:cNvGrpSpPr/>
                <p:nvPr/>
              </p:nvGrpSpPr>
              <p:grpSpPr>
                <a:xfrm>
                  <a:off x="0" y="19050"/>
                  <a:ext cx="2249424" cy="832104"/>
                  <a:chOff x="228600" y="0"/>
                  <a:chExt cx="1472184" cy="1024128"/>
                </a:xfrm>
              </p:grpSpPr>
              <p:sp>
                <p:nvSpPr>
                  <p:cNvPr id="10" name="Rectangle 10">
                    <a:extLst>
                      <a:ext uri="{FF2B5EF4-FFF2-40B4-BE49-F238E27FC236}">
                        <a16:creationId xmlns:a16="http://schemas.microsoft.com/office/drawing/2014/main" id="{508B89EB-A633-4534-B65D-97A28357A69E}"/>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1" name="Rectangle 10">
                    <a:extLst>
                      <a:ext uri="{FF2B5EF4-FFF2-40B4-BE49-F238E27FC236}">
                        <a16:creationId xmlns:a16="http://schemas.microsoft.com/office/drawing/2014/main" id="{B8277A0F-BC59-4396-B7A7-59D95A60A25C}"/>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7" name="Picture 6">
                <a:extLst>
                  <a:ext uri="{FF2B5EF4-FFF2-40B4-BE49-F238E27FC236}">
                    <a16:creationId xmlns:a16="http://schemas.microsoft.com/office/drawing/2014/main" id="{CCD0FBE5-F0D9-448D-8703-30D82BF5013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5" name="Rectangle 4">
              <a:extLst>
                <a:ext uri="{FF2B5EF4-FFF2-40B4-BE49-F238E27FC236}">
                  <a16:creationId xmlns:a16="http://schemas.microsoft.com/office/drawing/2014/main" id="{C06DABD8-26B8-41C2-A6A5-8C8F2F77F1D2}"/>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pic>
        <p:nvPicPr>
          <p:cNvPr id="210" name="Shape 210"/>
          <p:cNvPicPr preferRelativeResize="0"/>
          <p:nvPr/>
        </p:nvPicPr>
        <p:blipFill rotWithShape="1">
          <a:blip r:embed="rId5">
            <a:alphaModFix/>
          </a:blip>
          <a:srcRect/>
          <a:stretch/>
        </p:blipFill>
        <p:spPr>
          <a:xfrm>
            <a:off x="685799" y="1219200"/>
            <a:ext cx="7952549" cy="5294286"/>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14"/>
        <p:cNvGrpSpPr/>
        <p:nvPr/>
      </p:nvGrpSpPr>
      <p:grpSpPr>
        <a:xfrm>
          <a:off x="0" y="0"/>
          <a:ext cx="0" cy="0"/>
          <a:chOff x="0" y="0"/>
          <a:chExt cx="0" cy="0"/>
        </a:xfrm>
      </p:grpSpPr>
      <p:grpSp>
        <p:nvGrpSpPr>
          <p:cNvPr id="4" name="Group 3">
            <a:extLst>
              <a:ext uri="{FF2B5EF4-FFF2-40B4-BE49-F238E27FC236}">
                <a16:creationId xmlns:a16="http://schemas.microsoft.com/office/drawing/2014/main" id="{6D8F6538-312B-465C-BCA7-58ADD5744D87}"/>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935A9EDD-C40E-4392-92F5-F8234F143DF8}"/>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5E556284-0B04-4C05-8A75-20267337FC8A}"/>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D0099483-5BD8-4E5B-BFCE-97FA608255F2}"/>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864BA920-EE00-457B-8E98-95FD92890810}"/>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CB765075-2848-4CBB-8C1A-3DEDE6A3B135}"/>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6185718D-1617-425A-92BC-31B5E540291A}"/>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2449DB67-629F-4B56-8654-649F8B585228}"/>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8ECB0041-7B5D-4E48-9A7D-F4DBC8F7C646}"/>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15" name="Shape 215"/>
          <p:cNvSpPr txBox="1"/>
          <p:nvPr/>
        </p:nvSpPr>
        <p:spPr>
          <a:xfrm>
            <a:off x="114300" y="1036550"/>
            <a:ext cx="8915400" cy="6413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2"/>
              </a:buClr>
              <a:buSzPct val="25000"/>
              <a:buFont typeface="Arial"/>
              <a:buNone/>
            </a:pPr>
            <a:r>
              <a:rPr lang="en-US" sz="3600" b="1" i="0" u="none" strike="noStrike" cap="none" baseline="0" dirty="0">
                <a:solidFill>
                  <a:schemeClr val="dk2"/>
                </a:solidFill>
                <a:latin typeface="Arial"/>
                <a:ea typeface="Arial"/>
                <a:cs typeface="Arial"/>
                <a:sym typeface="Arial"/>
              </a:rPr>
              <a:t>RULE 1417 - 1418: DEMOLITION</a:t>
            </a:r>
          </a:p>
        </p:txBody>
      </p:sp>
      <p:sp>
        <p:nvSpPr>
          <p:cNvPr id="216" name="Shape 216"/>
          <p:cNvSpPr txBox="1"/>
          <p:nvPr/>
        </p:nvSpPr>
        <p:spPr>
          <a:xfrm>
            <a:off x="322950" y="2168650"/>
            <a:ext cx="8305799" cy="4108500"/>
          </a:xfrm>
          <a:prstGeom prst="rect">
            <a:avLst/>
          </a:prstGeom>
          <a:noFill/>
          <a:ln>
            <a:noFill/>
          </a:ln>
        </p:spPr>
        <p:txBody>
          <a:bodyPr lIns="91425" tIns="45700" rIns="91425" bIns="45700" anchor="t" anchorCtr="0">
            <a:noAutofit/>
          </a:bodyPr>
          <a:lstStyle/>
          <a:p>
            <a:pPr marL="0" marR="0" lvl="0" indent="0" algn="just" rtl="0">
              <a:lnSpc>
                <a:spcPct val="100000"/>
              </a:lnSpc>
              <a:spcBef>
                <a:spcPts val="0"/>
              </a:spcBef>
              <a:spcAft>
                <a:spcPts val="0"/>
              </a:spcAft>
              <a:buClr>
                <a:schemeClr val="dk1"/>
              </a:buClr>
              <a:buSzPct val="25000"/>
              <a:buFont typeface="Arial"/>
              <a:buNone/>
            </a:pPr>
            <a:r>
              <a:rPr lang="en-US" sz="2400" b="1" i="1" u="none" strike="noStrike" cap="none" baseline="0">
                <a:solidFill>
                  <a:schemeClr val="dk1"/>
                </a:solidFill>
                <a:latin typeface="Arial"/>
                <a:ea typeface="Arial"/>
                <a:cs typeface="Arial"/>
                <a:sym typeface="Arial"/>
              </a:rPr>
              <a:t>1. Structures over 6m high must be under the supervision of a competent person</a:t>
            </a:r>
          </a:p>
          <a:p>
            <a:pPr marL="0" marR="0" lvl="0" indent="0" algn="just" rtl="0">
              <a:lnSpc>
                <a:spcPct val="100000"/>
              </a:lnSpc>
              <a:spcBef>
                <a:spcPts val="1200"/>
              </a:spcBef>
              <a:spcAft>
                <a:spcPts val="0"/>
              </a:spcAft>
              <a:buClr>
                <a:schemeClr val="dk1"/>
              </a:buClr>
              <a:buSzPct val="25000"/>
              <a:buFont typeface="Arial"/>
              <a:buNone/>
            </a:pPr>
            <a:r>
              <a:rPr lang="en-US" sz="2400" b="1" i="1" u="none" strike="noStrike" cap="none" baseline="0">
                <a:solidFill>
                  <a:schemeClr val="dk1"/>
                </a:solidFill>
                <a:latin typeface="Arial"/>
                <a:ea typeface="Arial"/>
                <a:cs typeface="Arial"/>
                <a:sym typeface="Arial"/>
              </a:rPr>
              <a:t>2. The area is strictly for demolition workers only (Demolition area - w/in a distance equal to 1.5 x H of structure)  </a:t>
            </a:r>
          </a:p>
          <a:p>
            <a:pPr marL="0" marR="0" lvl="0" indent="0" algn="just" rtl="0">
              <a:lnSpc>
                <a:spcPct val="100000"/>
              </a:lnSpc>
              <a:spcBef>
                <a:spcPts val="1200"/>
              </a:spcBef>
              <a:spcAft>
                <a:spcPts val="0"/>
              </a:spcAft>
              <a:buClr>
                <a:schemeClr val="dk1"/>
              </a:buClr>
              <a:buSzPct val="25000"/>
              <a:buFont typeface="Arial"/>
              <a:buNone/>
            </a:pPr>
            <a:r>
              <a:rPr lang="en-US" sz="2400" b="1" i="1" u="none" strike="noStrike" cap="none" baseline="0">
                <a:solidFill>
                  <a:schemeClr val="dk1"/>
                </a:solidFill>
                <a:latin typeface="Arial"/>
                <a:ea typeface="Arial"/>
                <a:cs typeface="Arial"/>
                <a:sym typeface="Arial"/>
              </a:rPr>
              <a:t>3.  If the above distance is not possible, the structure shall be fenced around</a:t>
            </a:r>
          </a:p>
          <a:p>
            <a:pPr marL="0" marR="0" lvl="0" indent="0" algn="just" rtl="0">
              <a:lnSpc>
                <a:spcPct val="100000"/>
              </a:lnSpc>
              <a:spcBef>
                <a:spcPts val="1200"/>
              </a:spcBef>
              <a:spcAft>
                <a:spcPts val="0"/>
              </a:spcAft>
              <a:buClr>
                <a:schemeClr val="dk1"/>
              </a:buClr>
              <a:buSzPct val="25000"/>
              <a:buFont typeface="Arial"/>
              <a:buNone/>
            </a:pPr>
            <a:r>
              <a:rPr lang="en-US" sz="2400" b="1" i="1" u="none" strike="noStrike" cap="none" baseline="0">
                <a:solidFill>
                  <a:schemeClr val="dk1"/>
                </a:solidFill>
                <a:latin typeface="Arial"/>
                <a:ea typeface="Arial"/>
                <a:cs typeface="Arial"/>
                <a:sym typeface="Arial"/>
              </a:rPr>
              <a:t>4. Danger signs should be posted around the structure</a:t>
            </a:r>
          </a:p>
          <a:p>
            <a:pPr marL="0" marR="0" lvl="0" indent="0" algn="just" rtl="0">
              <a:lnSpc>
                <a:spcPct val="100000"/>
              </a:lnSpc>
              <a:spcBef>
                <a:spcPts val="1200"/>
              </a:spcBef>
              <a:spcAft>
                <a:spcPts val="0"/>
              </a:spcAft>
              <a:buClr>
                <a:schemeClr val="dk1"/>
              </a:buClr>
              <a:buSzPct val="25000"/>
              <a:buFont typeface="Arial"/>
              <a:buNone/>
            </a:pPr>
            <a:r>
              <a:rPr lang="en-US" sz="2400" b="1" i="1" u="none" strike="noStrike" cap="none" baseline="0">
                <a:solidFill>
                  <a:schemeClr val="dk1"/>
                </a:solidFill>
                <a:latin typeface="Arial"/>
                <a:ea typeface="Arial"/>
                <a:cs typeface="Arial"/>
                <a:sym typeface="Arial"/>
              </a:rPr>
              <a:t>5. Ensure all electrical services are cut-off</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20"/>
        <p:cNvGrpSpPr/>
        <p:nvPr/>
      </p:nvGrpSpPr>
      <p:grpSpPr>
        <a:xfrm>
          <a:off x="0" y="0"/>
          <a:ext cx="0" cy="0"/>
          <a:chOff x="0" y="0"/>
          <a:chExt cx="0" cy="0"/>
        </a:xfrm>
      </p:grpSpPr>
      <p:grpSp>
        <p:nvGrpSpPr>
          <p:cNvPr id="4" name="Group 3">
            <a:extLst>
              <a:ext uri="{FF2B5EF4-FFF2-40B4-BE49-F238E27FC236}">
                <a16:creationId xmlns:a16="http://schemas.microsoft.com/office/drawing/2014/main" id="{7A8B6785-7530-45BD-87E2-BC7CBA26E96D}"/>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44F5A971-3DC3-40F3-BF6C-AF561B071762}"/>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021EC9F2-F4E1-44A0-8644-8329C20E1DCA}"/>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812EE128-9EA3-443F-8F21-5B3A9FB31AAE}"/>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3EBCAA08-77F2-455D-9415-385D56F6CA5E}"/>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267337B6-B42C-4779-9586-53FAEE559A74}"/>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75F55D68-2D23-4782-8FC7-BAD10F610AE5}"/>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C0AC504D-BBEE-4671-93A8-62004A86508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EE030F7D-99BD-4639-B1CB-564AC01811BB}"/>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21" name="Shape 221"/>
          <p:cNvSpPr txBox="1"/>
          <p:nvPr/>
        </p:nvSpPr>
        <p:spPr>
          <a:xfrm>
            <a:off x="152400" y="1213425"/>
            <a:ext cx="8915400" cy="6413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2"/>
              </a:buClr>
              <a:buSzPct val="25000"/>
              <a:buFont typeface="Arial"/>
              <a:buNone/>
            </a:pPr>
            <a:r>
              <a:rPr lang="en-US" sz="3600" b="1" i="0" u="none" strike="noStrike" cap="none" baseline="0">
                <a:solidFill>
                  <a:schemeClr val="dk2"/>
                </a:solidFill>
                <a:latin typeface="Arial"/>
                <a:ea typeface="Arial"/>
                <a:cs typeface="Arial"/>
                <a:sym typeface="Arial"/>
              </a:rPr>
              <a:t>OSHS RULE 1417 - 1418: DEMOLITION</a:t>
            </a:r>
          </a:p>
        </p:txBody>
      </p:sp>
      <p:sp>
        <p:nvSpPr>
          <p:cNvPr id="222" name="Shape 222"/>
          <p:cNvSpPr txBox="1"/>
          <p:nvPr/>
        </p:nvSpPr>
        <p:spPr>
          <a:xfrm>
            <a:off x="457200" y="2336450"/>
            <a:ext cx="8305799" cy="3378299"/>
          </a:xfrm>
          <a:prstGeom prst="rect">
            <a:avLst/>
          </a:prstGeom>
          <a:noFill/>
          <a:ln>
            <a:noFill/>
          </a:ln>
        </p:spPr>
        <p:txBody>
          <a:bodyPr lIns="91425" tIns="45700" rIns="91425" bIns="45700" anchor="t" anchorCtr="0">
            <a:noAutofit/>
          </a:bodyPr>
          <a:lstStyle/>
          <a:p>
            <a:pPr marL="0" marR="0" lvl="0" indent="0" algn="just" rtl="0">
              <a:lnSpc>
                <a:spcPct val="100000"/>
              </a:lnSpc>
              <a:spcBef>
                <a:spcPts val="0"/>
              </a:spcBef>
              <a:spcAft>
                <a:spcPts val="0"/>
              </a:spcAft>
              <a:buClr>
                <a:schemeClr val="dk1"/>
              </a:buClr>
              <a:buSzPct val="25000"/>
              <a:buFont typeface="Arial"/>
              <a:buNone/>
            </a:pPr>
            <a:r>
              <a:rPr lang="en-US" sz="2400" b="1" i="1" u="none" strike="noStrike" cap="none" baseline="0">
                <a:solidFill>
                  <a:schemeClr val="dk1"/>
                </a:solidFill>
                <a:latin typeface="Arial"/>
                <a:ea typeface="Arial"/>
                <a:cs typeface="Arial"/>
                <a:sym typeface="Arial"/>
              </a:rPr>
              <a:t>7. Demolition should proceed storey by storey, in a descending order; work on the upper floors should be completely over before removing the supporting members on the lower floor </a:t>
            </a:r>
          </a:p>
          <a:p>
            <a:pPr marL="0" marR="0" lvl="0" indent="0" algn="just" rtl="0">
              <a:lnSpc>
                <a:spcPct val="100000"/>
              </a:lnSpc>
              <a:spcBef>
                <a:spcPts val="1200"/>
              </a:spcBef>
              <a:spcAft>
                <a:spcPts val="0"/>
              </a:spcAft>
              <a:buClr>
                <a:schemeClr val="dk1"/>
              </a:buClr>
              <a:buSzPct val="25000"/>
              <a:buFont typeface="Arial"/>
              <a:buNone/>
            </a:pPr>
            <a:r>
              <a:rPr lang="en-US" sz="2400" b="1" i="1" u="none" strike="noStrike" cap="none" baseline="0">
                <a:solidFill>
                  <a:schemeClr val="dk1"/>
                </a:solidFill>
                <a:latin typeface="Arial"/>
                <a:ea typeface="Arial"/>
                <a:cs typeface="Arial"/>
                <a:sym typeface="Arial"/>
              </a:rPr>
              <a:t>8. No part of the structure shall be overloaded w/ debris or materials.  </a:t>
            </a:r>
          </a:p>
          <a:p>
            <a:pPr marL="0" marR="0" lvl="0" indent="0" algn="just" rtl="0">
              <a:lnSpc>
                <a:spcPct val="100000"/>
              </a:lnSpc>
              <a:spcBef>
                <a:spcPts val="1200"/>
              </a:spcBef>
              <a:spcAft>
                <a:spcPts val="0"/>
              </a:spcAft>
              <a:buClr>
                <a:schemeClr val="dk1"/>
              </a:buClr>
              <a:buSzPct val="25000"/>
              <a:buFont typeface="Arial"/>
              <a:buNone/>
            </a:pPr>
            <a:r>
              <a:rPr lang="en-US" sz="2400" b="1" i="1" u="none" strike="noStrike" cap="none" baseline="0">
                <a:solidFill>
                  <a:schemeClr val="dk1"/>
                </a:solidFill>
                <a:latin typeface="Arial"/>
                <a:ea typeface="Arial"/>
                <a:cs typeface="Arial"/>
                <a:sym typeface="Arial"/>
              </a:rPr>
              <a:t>9. Stairs (incl. railings), passageways &amp; ladders should be demolished last</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26"/>
        <p:cNvGrpSpPr/>
        <p:nvPr/>
      </p:nvGrpSpPr>
      <p:grpSpPr>
        <a:xfrm>
          <a:off x="0" y="0"/>
          <a:ext cx="0" cy="0"/>
          <a:chOff x="0" y="0"/>
          <a:chExt cx="0" cy="0"/>
        </a:xfrm>
      </p:grpSpPr>
      <p:grpSp>
        <p:nvGrpSpPr>
          <p:cNvPr id="4" name="Group 3">
            <a:extLst>
              <a:ext uri="{FF2B5EF4-FFF2-40B4-BE49-F238E27FC236}">
                <a16:creationId xmlns:a16="http://schemas.microsoft.com/office/drawing/2014/main" id="{3D3B9295-936B-42EA-BAA5-C96019947699}"/>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7CC8E353-A14B-49C5-8F66-913E3E40C9D3}"/>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EEEBA2DA-8775-4FA7-872B-C357BD8EA398}"/>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0A75B420-9BBA-4173-BCEF-E2DA941EBD5D}"/>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FF0BC119-4058-477F-A38A-C302DDA063C0}"/>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E07537DD-1A8C-45DB-AA6E-3C88406F7554}"/>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F91E9A2B-6C02-4C95-8150-62D60D5CBB83}"/>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A14F879A-4482-4FF8-8FB5-2F99530B7D9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8EE5237F-629D-4959-8ABF-D5C396869E68}"/>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27" name="Shape 227"/>
          <p:cNvSpPr txBox="1"/>
          <p:nvPr/>
        </p:nvSpPr>
        <p:spPr>
          <a:xfrm>
            <a:off x="628675" y="1578225"/>
            <a:ext cx="7677299" cy="854100"/>
          </a:xfrm>
          <a:prstGeom prst="rect">
            <a:avLst/>
          </a:prstGeom>
          <a:noFill/>
          <a:ln>
            <a:noFill/>
          </a:ln>
        </p:spPr>
        <p:txBody>
          <a:bodyPr lIns="171375" tIns="0" rIns="0" bIns="0" anchor="ctr" anchorCtr="0">
            <a:noAutofit/>
          </a:bodyPr>
          <a:lstStyle/>
          <a:p>
            <a:pPr marL="0" marR="0" lvl="0" indent="0" algn="l" rtl="0">
              <a:lnSpc>
                <a:spcPct val="100000"/>
              </a:lnSpc>
              <a:spcBef>
                <a:spcPts val="0"/>
              </a:spcBef>
              <a:spcAft>
                <a:spcPts val="0"/>
              </a:spcAft>
              <a:buClr>
                <a:schemeClr val="dk2"/>
              </a:buClr>
              <a:buSzPct val="25000"/>
              <a:buFont typeface="Arial"/>
              <a:buNone/>
            </a:pPr>
            <a:r>
              <a:rPr lang="en-US" sz="2800" b="0" i="0" u="none" strike="noStrike" cap="none" baseline="0">
                <a:solidFill>
                  <a:schemeClr val="dk2"/>
                </a:solidFill>
                <a:latin typeface="Arial"/>
                <a:ea typeface="Arial"/>
                <a:cs typeface="Arial"/>
                <a:sym typeface="Arial"/>
              </a:rPr>
              <a:t>HAZARDS ASSOCIATED WITH DEMOLITION</a:t>
            </a:r>
          </a:p>
          <a:p>
            <a:pPr marL="0" marR="0" lvl="0" indent="0" algn="l" rtl="0">
              <a:lnSpc>
                <a:spcPct val="100000"/>
              </a:lnSpc>
              <a:spcBef>
                <a:spcPts val="0"/>
              </a:spcBef>
              <a:spcAft>
                <a:spcPts val="0"/>
              </a:spcAft>
              <a:buNone/>
            </a:pPr>
            <a:endParaRPr sz="2800" b="0" i="0" u="none" strike="noStrike" cap="none" baseline="0">
              <a:solidFill>
                <a:schemeClr val="dk2"/>
              </a:solidFill>
              <a:latin typeface="Arial"/>
              <a:ea typeface="Arial"/>
              <a:cs typeface="Arial"/>
              <a:sym typeface="Arial"/>
            </a:endParaRPr>
          </a:p>
        </p:txBody>
      </p:sp>
      <p:sp>
        <p:nvSpPr>
          <p:cNvPr id="228" name="Shape 228"/>
          <p:cNvSpPr txBox="1"/>
          <p:nvPr/>
        </p:nvSpPr>
        <p:spPr>
          <a:xfrm>
            <a:off x="453237" y="2630075"/>
            <a:ext cx="8028000" cy="3602100"/>
          </a:xfrm>
          <a:prstGeom prst="rect">
            <a:avLst/>
          </a:prstGeom>
          <a:noFill/>
          <a:ln>
            <a:noFill/>
          </a:ln>
        </p:spPr>
        <p:txBody>
          <a:bodyPr lIns="342775" tIns="0" rIns="0" bIns="0" anchor="ctr"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dirty="0">
                <a:solidFill>
                  <a:schemeClr val="dk1"/>
                </a:solidFill>
                <a:latin typeface="Arial"/>
                <a:ea typeface="Arial"/>
                <a:cs typeface="Arial"/>
                <a:sym typeface="Arial"/>
              </a:rPr>
              <a:t>  Falls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dirty="0">
                <a:solidFill>
                  <a:schemeClr val="dk1"/>
                </a:solidFill>
                <a:latin typeface="Arial"/>
                <a:ea typeface="Arial"/>
                <a:cs typeface="Arial"/>
                <a:sym typeface="Arial"/>
              </a:rPr>
              <a:t>  Being Hit/Trapped/Crushed by Objects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dirty="0">
                <a:solidFill>
                  <a:schemeClr val="dk1"/>
                </a:solidFill>
                <a:latin typeface="Arial"/>
                <a:ea typeface="Arial"/>
                <a:cs typeface="Arial"/>
                <a:sym typeface="Arial"/>
              </a:rPr>
              <a:t>  Manual Handling</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dirty="0">
                <a:solidFill>
                  <a:schemeClr val="dk1"/>
                </a:solidFill>
                <a:latin typeface="Arial"/>
                <a:ea typeface="Arial"/>
                <a:cs typeface="Arial"/>
                <a:sym typeface="Arial"/>
              </a:rPr>
              <a:t>  Hazardous Substances and Dangerous Goods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dirty="0">
                <a:solidFill>
                  <a:schemeClr val="dk1"/>
                </a:solidFill>
                <a:latin typeface="Arial"/>
                <a:ea typeface="Arial"/>
                <a:cs typeface="Arial"/>
                <a:sym typeface="Arial"/>
              </a:rPr>
              <a:t>  Noise and Vibration</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dirty="0">
                <a:solidFill>
                  <a:schemeClr val="dk1"/>
                </a:solidFill>
                <a:latin typeface="Arial"/>
                <a:ea typeface="Arial"/>
                <a:cs typeface="Arial"/>
                <a:sym typeface="Arial"/>
              </a:rPr>
              <a:t>  Electric Shock</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dirty="0">
                <a:solidFill>
                  <a:schemeClr val="dk1"/>
                </a:solidFill>
                <a:latin typeface="Arial"/>
                <a:ea typeface="Arial"/>
                <a:cs typeface="Arial"/>
                <a:sym typeface="Arial"/>
              </a:rPr>
              <a:t>  Fires and Explosions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dirty="0">
                <a:solidFill>
                  <a:schemeClr val="dk1"/>
                </a:solidFill>
                <a:latin typeface="Arial"/>
                <a:ea typeface="Arial"/>
                <a:cs typeface="Arial"/>
                <a:sym typeface="Arial"/>
              </a:rPr>
              <a:t>  Equipment</a:t>
            </a:r>
          </a:p>
          <a:p>
            <a:pPr marL="0" marR="0" lvl="0" indent="0" algn="l" rtl="0">
              <a:lnSpc>
                <a:spcPct val="100000"/>
              </a:lnSpc>
              <a:spcBef>
                <a:spcPts val="0"/>
              </a:spcBef>
              <a:spcAft>
                <a:spcPts val="0"/>
              </a:spcAft>
              <a:buNone/>
            </a:pPr>
            <a:endParaRPr sz="2600" b="0" i="0" u="none" strike="noStrike" cap="none" baseline="0" dirty="0">
              <a:solidFill>
                <a:schemeClr val="dk1"/>
              </a:solidFill>
              <a:latin typeface="Arial"/>
              <a:ea typeface="Arial"/>
              <a:cs typeface="Arial"/>
              <a:sym typeface="Arial"/>
            </a:endParaRP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32"/>
        <p:cNvGrpSpPr/>
        <p:nvPr/>
      </p:nvGrpSpPr>
      <p:grpSpPr>
        <a:xfrm>
          <a:off x="0" y="0"/>
          <a:ext cx="0" cy="0"/>
          <a:chOff x="0" y="0"/>
          <a:chExt cx="0" cy="0"/>
        </a:xfrm>
      </p:grpSpPr>
      <p:grpSp>
        <p:nvGrpSpPr>
          <p:cNvPr id="5" name="Group 4">
            <a:extLst>
              <a:ext uri="{FF2B5EF4-FFF2-40B4-BE49-F238E27FC236}">
                <a16:creationId xmlns:a16="http://schemas.microsoft.com/office/drawing/2014/main" id="{0B9894AC-539C-43E5-AE7B-113BDBBFBD75}"/>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5CEFC4C9-7E3D-449C-B4A6-21C43E9E674D}"/>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65F2DBA2-E596-47BD-8F32-8CD095A5C0C2}"/>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EEF69A6A-4C19-4A6F-BD0E-2876C88406E4}"/>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72E57CC4-DC18-41F8-8298-84454B0FDC73}"/>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040F9ACB-ADCA-42BB-B7AD-0FA94E414813}"/>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B79D1A87-1718-4BBD-93BF-FBA8C9C05B3A}"/>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D533F022-444D-48C4-BB87-F70E67BB49B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3D1597E5-7440-4DC3-80CF-DE5D5E4D9BE8}"/>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33" name="Shape 233"/>
          <p:cNvSpPr txBox="1"/>
          <p:nvPr/>
        </p:nvSpPr>
        <p:spPr>
          <a:xfrm>
            <a:off x="990600" y="1090675"/>
            <a:ext cx="2732100" cy="10667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dk2"/>
              </a:buClr>
              <a:buSzPct val="25000"/>
              <a:buFont typeface="Arial"/>
              <a:buNone/>
            </a:pPr>
            <a:r>
              <a:rPr lang="en-US" sz="3400" b="0" i="0" u="none" strike="noStrike" cap="none" baseline="0">
                <a:solidFill>
                  <a:schemeClr val="dk2"/>
                </a:solidFill>
                <a:latin typeface="Arial"/>
                <a:ea typeface="Arial"/>
                <a:cs typeface="Arial"/>
                <a:sym typeface="Arial"/>
              </a:rPr>
              <a:t>EXPLOSIVES</a:t>
            </a:r>
          </a:p>
          <a:p>
            <a:pPr marL="0" marR="0" lvl="0" indent="0" algn="l" rtl="0">
              <a:lnSpc>
                <a:spcPct val="100000"/>
              </a:lnSpc>
              <a:spcBef>
                <a:spcPts val="0"/>
              </a:spcBef>
              <a:spcAft>
                <a:spcPts val="0"/>
              </a:spcAft>
              <a:buNone/>
            </a:pPr>
            <a:endParaRPr sz="3400" b="0" i="0" u="none" strike="noStrike" cap="none" baseline="0">
              <a:solidFill>
                <a:schemeClr val="dk2"/>
              </a:solidFill>
              <a:latin typeface="Arial"/>
              <a:ea typeface="Arial"/>
              <a:cs typeface="Arial"/>
              <a:sym typeface="Arial"/>
            </a:endParaRPr>
          </a:p>
        </p:txBody>
      </p:sp>
      <p:sp>
        <p:nvSpPr>
          <p:cNvPr id="234" name="Shape 234"/>
          <p:cNvSpPr txBox="1"/>
          <p:nvPr/>
        </p:nvSpPr>
        <p:spPr>
          <a:xfrm>
            <a:off x="683700" y="2014150"/>
            <a:ext cx="6812099" cy="2411399"/>
          </a:xfrm>
          <a:prstGeom prst="rect">
            <a:avLst/>
          </a:prstGeom>
          <a:noFill/>
          <a:ln>
            <a:noFill/>
          </a:ln>
        </p:spPr>
        <p:txBody>
          <a:bodyPr lIns="199950" tIns="0" rIns="0" bIns="0" anchor="ctr"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By Competent Person</a:t>
            </a:r>
          </a:p>
          <a:p>
            <a:pPr marL="0" marR="0" lvl="0" indent="0" algn="l" rtl="0">
              <a:lnSpc>
                <a:spcPct val="100000"/>
              </a:lnSpc>
              <a:spcBef>
                <a:spcPts val="0"/>
              </a:spcBef>
              <a:spcAft>
                <a:spcPts val="0"/>
              </a:spcAft>
              <a:buClr>
                <a:schemeClr val="dk1"/>
              </a:buClr>
              <a:buFont typeface="Arial"/>
              <a:buNone/>
            </a:pPr>
            <a:endParaRPr sz="2600" b="0" i="0" u="none" strike="noStrike" cap="none" baseline="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Precautions from:</a:t>
            </a:r>
          </a:p>
          <a:p>
            <a:pPr marL="0" marR="0" lvl="0" indent="0" algn="l" rtl="0">
              <a:lnSpc>
                <a:spcPct val="100000"/>
              </a:lnSpc>
              <a:spcBef>
                <a:spcPts val="0"/>
              </a:spcBef>
              <a:spcAft>
                <a:spcPts val="0"/>
              </a:spcAft>
              <a:buClr>
                <a:schemeClr val="dk1"/>
              </a:buClr>
              <a:buSzPct val="25000"/>
              <a:buFont typeface="Arial"/>
              <a:buNone/>
            </a:pPr>
            <a:r>
              <a:rPr lang="en-US" sz="2600" b="0" i="0" u="none" strike="noStrike" cap="none" baseline="0">
                <a:solidFill>
                  <a:schemeClr val="dk1"/>
                </a:solidFill>
                <a:latin typeface="Arial"/>
                <a:ea typeface="Arial"/>
                <a:cs typeface="Arial"/>
                <a:sym typeface="Arial"/>
              </a:rPr>
              <a:t>Smokes, matches &amp; open flames</a:t>
            </a:r>
          </a:p>
          <a:p>
            <a:pPr marL="0" marR="0" lvl="0" indent="0" algn="l" rtl="0">
              <a:lnSpc>
                <a:spcPct val="100000"/>
              </a:lnSpc>
              <a:spcBef>
                <a:spcPts val="0"/>
              </a:spcBef>
              <a:spcAft>
                <a:spcPts val="0"/>
              </a:spcAft>
              <a:buClr>
                <a:schemeClr val="dk1"/>
              </a:buClr>
              <a:buSzPct val="25000"/>
              <a:buFont typeface="Arial"/>
              <a:buNone/>
            </a:pPr>
            <a:r>
              <a:rPr lang="en-US" sz="2600" b="0" i="0" u="none" strike="noStrike" cap="none" baseline="0">
                <a:solidFill>
                  <a:schemeClr val="dk1"/>
                </a:solidFill>
                <a:latin typeface="Arial"/>
                <a:ea typeface="Arial"/>
                <a:cs typeface="Arial"/>
                <a:sym typeface="Arial"/>
              </a:rPr>
              <a:t>Radio Frequency for Electrical Detonators</a:t>
            </a:r>
          </a:p>
          <a:p>
            <a:pPr marL="0" marR="0" lvl="0" indent="0" algn="l" rtl="0">
              <a:lnSpc>
                <a:spcPct val="100000"/>
              </a:lnSpc>
              <a:spcBef>
                <a:spcPts val="0"/>
              </a:spcBef>
              <a:spcAft>
                <a:spcPts val="0"/>
              </a:spcAft>
              <a:buNone/>
            </a:pPr>
            <a:endParaRPr sz="2600" b="0" i="0" u="none" strike="noStrike" cap="none" baseline="0">
              <a:solidFill>
                <a:schemeClr val="dk1"/>
              </a:solidFill>
              <a:latin typeface="Arial"/>
              <a:ea typeface="Arial"/>
              <a:cs typeface="Arial"/>
              <a:sym typeface="Arial"/>
            </a:endParaRPr>
          </a:p>
        </p:txBody>
      </p:sp>
      <p:sp>
        <p:nvSpPr>
          <p:cNvPr id="235" name="Shape 235"/>
          <p:cNvSpPr txBox="1"/>
          <p:nvPr/>
        </p:nvSpPr>
        <p:spPr>
          <a:xfrm>
            <a:off x="219525" y="4477050"/>
            <a:ext cx="9607500" cy="2014500"/>
          </a:xfrm>
          <a:prstGeom prst="rect">
            <a:avLst/>
          </a:prstGeom>
          <a:noFill/>
          <a:ln>
            <a:noFill/>
          </a:ln>
        </p:spPr>
        <p:txBody>
          <a:bodyPr lIns="399900" tIns="0" rIns="0" bIns="0" anchor="ctr"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Transport of Explosives</a:t>
            </a:r>
          </a:p>
          <a:p>
            <a:pPr marL="457200" marR="0" lvl="1"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Vehicles shall have tight floors covered w/ wood</a:t>
            </a:r>
          </a:p>
          <a:p>
            <a:pPr marL="457200" marR="0" lvl="1"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Explosives and Blasting implements shall not be transported with other materials</a:t>
            </a:r>
          </a:p>
          <a:p>
            <a:pPr marL="0" marR="0" lvl="0" indent="0" algn="l" rtl="0">
              <a:lnSpc>
                <a:spcPct val="100000"/>
              </a:lnSpc>
              <a:spcBef>
                <a:spcPts val="0"/>
              </a:spcBef>
              <a:spcAft>
                <a:spcPts val="0"/>
              </a:spcAft>
              <a:buNone/>
            </a:pPr>
            <a:endParaRPr sz="2600" b="0" i="0"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39"/>
        <p:cNvGrpSpPr/>
        <p:nvPr/>
      </p:nvGrpSpPr>
      <p:grpSpPr>
        <a:xfrm>
          <a:off x="0" y="0"/>
          <a:ext cx="0" cy="0"/>
          <a:chOff x="0" y="0"/>
          <a:chExt cx="0" cy="0"/>
        </a:xfrm>
      </p:grpSpPr>
      <p:grpSp>
        <p:nvGrpSpPr>
          <p:cNvPr id="5" name="Group 4">
            <a:extLst>
              <a:ext uri="{FF2B5EF4-FFF2-40B4-BE49-F238E27FC236}">
                <a16:creationId xmlns:a16="http://schemas.microsoft.com/office/drawing/2014/main" id="{9A391C51-332E-4DBC-BF7D-CF4747FF903A}"/>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DB67972C-29C7-4027-A666-74AF33100756}"/>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20B78597-8DF9-45F5-A657-F83DCFF5F2BF}"/>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B750F8C5-430E-4143-B030-9C32499FDDA2}"/>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C95CD1F2-776A-426D-9DF1-7A0ADD01B930}"/>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E9A64DB1-51EF-4B34-B3DB-273C0E55C82D}"/>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63DA4AA0-49C7-4919-A021-D5265FD5E0AF}"/>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815C1478-82FF-428F-A3E1-C01E7692AFB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F415F473-9ADE-4346-8BAE-649499948432}"/>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40" name="Shape 240"/>
          <p:cNvSpPr txBox="1"/>
          <p:nvPr/>
        </p:nvSpPr>
        <p:spPr>
          <a:xfrm>
            <a:off x="990600" y="911650"/>
            <a:ext cx="2732100" cy="10667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dk2"/>
              </a:buClr>
              <a:buSzPct val="25000"/>
              <a:buFont typeface="Arial"/>
              <a:buNone/>
            </a:pPr>
            <a:r>
              <a:rPr lang="en-US" sz="3400" b="0" i="0" u="none" strike="noStrike" cap="none" baseline="0">
                <a:solidFill>
                  <a:schemeClr val="dk2"/>
                </a:solidFill>
                <a:latin typeface="Arial"/>
                <a:ea typeface="Arial"/>
                <a:cs typeface="Arial"/>
                <a:sym typeface="Arial"/>
              </a:rPr>
              <a:t>EXPLOSIVES</a:t>
            </a:r>
          </a:p>
          <a:p>
            <a:pPr marL="0" marR="0" lvl="0" indent="0" algn="l" rtl="0">
              <a:lnSpc>
                <a:spcPct val="100000"/>
              </a:lnSpc>
              <a:spcBef>
                <a:spcPts val="0"/>
              </a:spcBef>
              <a:spcAft>
                <a:spcPts val="0"/>
              </a:spcAft>
              <a:buNone/>
            </a:pPr>
            <a:endParaRPr sz="3400" b="0" i="0" u="none" strike="noStrike" cap="none" baseline="0">
              <a:solidFill>
                <a:schemeClr val="dk2"/>
              </a:solidFill>
              <a:latin typeface="Arial"/>
              <a:ea typeface="Arial"/>
              <a:cs typeface="Arial"/>
              <a:sym typeface="Arial"/>
            </a:endParaRPr>
          </a:p>
        </p:txBody>
      </p:sp>
      <p:sp>
        <p:nvSpPr>
          <p:cNvPr id="241" name="Shape 241"/>
          <p:cNvSpPr txBox="1"/>
          <p:nvPr/>
        </p:nvSpPr>
        <p:spPr>
          <a:xfrm>
            <a:off x="379412" y="1663100"/>
            <a:ext cx="8080500" cy="2040000"/>
          </a:xfrm>
          <a:prstGeom prst="rect">
            <a:avLst/>
          </a:prstGeom>
          <a:noFill/>
          <a:ln>
            <a:noFill/>
          </a:ln>
        </p:spPr>
        <p:txBody>
          <a:bodyPr lIns="399900" tIns="0" rIns="0" bIns="0" anchor="ctr"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Pr>
              <a:t> Storage</a:t>
            </a:r>
          </a:p>
          <a:p>
            <a:pPr marL="457200" marR="0" lvl="1"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Pr>
              <a:t> All explosives must be accounted for</a:t>
            </a:r>
          </a:p>
          <a:p>
            <a:pPr marL="457200" marR="0" lvl="1"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Pr>
              <a:t> Follow manufacturer’s instructions</a:t>
            </a:r>
          </a:p>
          <a:p>
            <a:pPr marL="457200" marR="0" lvl="1"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Pr>
              <a:t> Detonators should be stored in a separate magazine</a:t>
            </a:r>
          </a:p>
          <a:p>
            <a:pPr marL="457200" marR="0" lvl="1"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Pr>
              <a:t> Storage should be fire and bullet-resistant</a:t>
            </a:r>
          </a:p>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
        <p:nvSpPr>
          <p:cNvPr id="242" name="Shape 242"/>
          <p:cNvSpPr txBox="1"/>
          <p:nvPr/>
        </p:nvSpPr>
        <p:spPr>
          <a:xfrm>
            <a:off x="623100" y="3646337"/>
            <a:ext cx="7897800" cy="2040000"/>
          </a:xfrm>
          <a:prstGeom prst="rect">
            <a:avLst/>
          </a:prstGeom>
          <a:noFill/>
          <a:ln>
            <a:noFill/>
          </a:ln>
        </p:spPr>
        <p:txBody>
          <a:bodyPr lIns="171375" tIns="0" rIns="0" bIns="0" anchor="ctr"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Pr>
              <a:t>Proper Use</a:t>
            </a:r>
          </a:p>
          <a:p>
            <a:pPr marL="457200" marR="0" lvl="1"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Pr>
              <a:t>Operation between Sunup &amp; Sundown</a:t>
            </a:r>
          </a:p>
          <a:p>
            <a:pPr marL="457200" marR="0" lvl="1"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Pr>
              <a:t>Precaution on the use of f mobile radio transmitting equipment.</a:t>
            </a:r>
          </a:p>
          <a:p>
            <a:pPr marL="457200" marR="0" lvl="1" indent="0" algn="l" rtl="0">
              <a:lnSpc>
                <a:spcPct val="100000"/>
              </a:lnSpc>
              <a:spcBef>
                <a:spcPts val="0"/>
              </a:spcBef>
              <a:spcAft>
                <a:spcPts val="0"/>
              </a:spcAft>
              <a:buClr>
                <a:schemeClr val="dk1"/>
              </a:buClr>
              <a:buSzPct val="100000"/>
              <a:buFont typeface="Arial"/>
              <a:buChar char="•"/>
            </a:pPr>
            <a:r>
              <a:rPr lang="en-US" sz="1800" b="0" i="0" u="none" strike="noStrike" cap="none" baseline="0">
                <a:solidFill>
                  <a:schemeClr val="dk1"/>
                </a:solidFill>
                <a:latin typeface="Arial"/>
                <a:ea typeface="Arial"/>
                <a:cs typeface="Arial"/>
                <a:sym typeface="Arial"/>
              </a:rPr>
              <a:t>Suspension of operation during electrical storm</a:t>
            </a:r>
          </a:p>
          <a:p>
            <a:pPr marL="0" marR="0" lvl="0" indent="0" algn="l" rtl="0">
              <a:lnSpc>
                <a:spcPct val="100000"/>
              </a:lnSpc>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65"/>
        <p:cNvGrpSpPr/>
        <p:nvPr/>
      </p:nvGrpSpPr>
      <p:grpSpPr>
        <a:xfrm>
          <a:off x="0" y="0"/>
          <a:ext cx="0" cy="0"/>
          <a:chOff x="0" y="0"/>
          <a:chExt cx="0" cy="0"/>
        </a:xfrm>
      </p:grpSpPr>
      <p:grpSp>
        <p:nvGrpSpPr>
          <p:cNvPr id="5" name="Group 4">
            <a:extLst>
              <a:ext uri="{FF2B5EF4-FFF2-40B4-BE49-F238E27FC236}">
                <a16:creationId xmlns:a16="http://schemas.microsoft.com/office/drawing/2014/main" id="{69D6F774-0C3B-4C34-B602-67FC45D69CD6}"/>
              </a:ext>
            </a:extLst>
          </p:cNvPr>
          <p:cNvGrpSpPr/>
          <p:nvPr/>
        </p:nvGrpSpPr>
        <p:grpSpPr>
          <a:xfrm>
            <a:off x="0" y="-52708"/>
            <a:ext cx="9296400" cy="6910708"/>
            <a:chOff x="0" y="-52708"/>
            <a:chExt cx="9296400" cy="6910708"/>
          </a:xfrm>
        </p:grpSpPr>
        <p:grpSp>
          <p:nvGrpSpPr>
            <p:cNvPr id="6" name="Group 5">
              <a:extLst>
                <a:ext uri="{FF2B5EF4-FFF2-40B4-BE49-F238E27FC236}">
                  <a16:creationId xmlns:a16="http://schemas.microsoft.com/office/drawing/2014/main" id="{D0EC9257-C2F4-47B6-AE1E-268428C9A656}"/>
                </a:ext>
              </a:extLst>
            </p:cNvPr>
            <p:cNvGrpSpPr/>
            <p:nvPr/>
          </p:nvGrpSpPr>
          <p:grpSpPr>
            <a:xfrm>
              <a:off x="0" y="-52708"/>
              <a:ext cx="9296400" cy="4548508"/>
              <a:chOff x="0" y="-52708"/>
              <a:chExt cx="9296400" cy="4548508"/>
            </a:xfrm>
          </p:grpSpPr>
          <p:grpSp>
            <p:nvGrpSpPr>
              <p:cNvPr id="8" name="Group 7">
                <a:extLst>
                  <a:ext uri="{FF2B5EF4-FFF2-40B4-BE49-F238E27FC236}">
                    <a16:creationId xmlns:a16="http://schemas.microsoft.com/office/drawing/2014/main" id="{5046D732-1BFF-4F83-A0E4-2E8D5BEB84EA}"/>
                  </a:ext>
                </a:extLst>
              </p:cNvPr>
              <p:cNvGrpSpPr/>
              <p:nvPr/>
            </p:nvGrpSpPr>
            <p:grpSpPr>
              <a:xfrm>
                <a:off x="0" y="-52708"/>
                <a:ext cx="9296400" cy="4548508"/>
                <a:chOff x="0" y="0"/>
                <a:chExt cx="3218687" cy="2028766"/>
              </a:xfrm>
            </p:grpSpPr>
            <p:sp>
              <p:nvSpPr>
                <p:cNvPr id="10" name="Rectangle 9">
                  <a:extLst>
                    <a:ext uri="{FF2B5EF4-FFF2-40B4-BE49-F238E27FC236}">
                      <a16:creationId xmlns:a16="http://schemas.microsoft.com/office/drawing/2014/main" id="{E1F61F85-06D2-4735-8795-F3878AD79B39}"/>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1" name="Group 10">
                  <a:extLst>
                    <a:ext uri="{FF2B5EF4-FFF2-40B4-BE49-F238E27FC236}">
                      <a16:creationId xmlns:a16="http://schemas.microsoft.com/office/drawing/2014/main" id="{3EDDB45E-00DE-43F6-96BA-C461F5959258}"/>
                    </a:ext>
                  </a:extLst>
                </p:cNvPr>
                <p:cNvGrpSpPr/>
                <p:nvPr/>
              </p:nvGrpSpPr>
              <p:grpSpPr>
                <a:xfrm>
                  <a:off x="0" y="19050"/>
                  <a:ext cx="2249424" cy="832104"/>
                  <a:chOff x="228600" y="0"/>
                  <a:chExt cx="1472184" cy="1024128"/>
                </a:xfrm>
              </p:grpSpPr>
              <p:sp>
                <p:nvSpPr>
                  <p:cNvPr id="12" name="Rectangle 10">
                    <a:extLst>
                      <a:ext uri="{FF2B5EF4-FFF2-40B4-BE49-F238E27FC236}">
                        <a16:creationId xmlns:a16="http://schemas.microsoft.com/office/drawing/2014/main" id="{BAA1BF9D-449A-499D-8C33-F164904BA363}"/>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3" name="Rectangle 12">
                    <a:extLst>
                      <a:ext uri="{FF2B5EF4-FFF2-40B4-BE49-F238E27FC236}">
                        <a16:creationId xmlns:a16="http://schemas.microsoft.com/office/drawing/2014/main" id="{8FF40AA6-ADF3-4BB4-9402-96F2EA79661D}"/>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9" name="Picture 8">
                <a:extLst>
                  <a:ext uri="{FF2B5EF4-FFF2-40B4-BE49-F238E27FC236}">
                    <a16:creationId xmlns:a16="http://schemas.microsoft.com/office/drawing/2014/main" id="{251516B5-8CEA-4D0F-B660-39A05FD68D44}"/>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7" name="Rectangle 6">
              <a:extLst>
                <a:ext uri="{FF2B5EF4-FFF2-40B4-BE49-F238E27FC236}">
                  <a16:creationId xmlns:a16="http://schemas.microsoft.com/office/drawing/2014/main" id="{540CA844-A831-4146-B279-4DC7B98BA5EF}"/>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166" name="Shape 166"/>
          <p:cNvSpPr txBox="1"/>
          <p:nvPr/>
        </p:nvSpPr>
        <p:spPr>
          <a:xfrm>
            <a:off x="1012800" y="1020762"/>
            <a:ext cx="7723200" cy="1401899"/>
          </a:xfrm>
          <a:prstGeom prst="rect">
            <a:avLst/>
          </a:prstGeom>
          <a:noFill/>
          <a:ln>
            <a:noFill/>
          </a:ln>
        </p:spPr>
        <p:txBody>
          <a:bodyPr lIns="171375" tIns="0" rIns="0" bIns="0" anchor="ctr" anchorCtr="0">
            <a:noAutofit/>
          </a:bodyPr>
          <a:lstStyle/>
          <a:p>
            <a:pPr marL="0" marR="0" lvl="0" indent="0" algn="r" rtl="0">
              <a:lnSpc>
                <a:spcPct val="100000"/>
              </a:lnSpc>
              <a:spcBef>
                <a:spcPts val="0"/>
              </a:spcBef>
              <a:spcAft>
                <a:spcPts val="0"/>
              </a:spcAft>
              <a:buClr>
                <a:schemeClr val="dk2"/>
              </a:buClr>
              <a:buSzPct val="25000"/>
              <a:buFont typeface="Arial"/>
              <a:buNone/>
            </a:pPr>
            <a:r>
              <a:rPr lang="en-US" sz="3000" b="0" i="0" u="none" strike="noStrike" cap="none" baseline="0" dirty="0">
                <a:solidFill>
                  <a:schemeClr val="dk2"/>
                </a:solidFill>
                <a:latin typeface="Arial"/>
                <a:ea typeface="Arial"/>
                <a:cs typeface="Arial"/>
                <a:sym typeface="Arial"/>
              </a:rPr>
              <a:t>SAFE DEMOLITION REQUIRES ADEQUATE PLANNING</a:t>
            </a:r>
          </a:p>
          <a:p>
            <a:pPr marL="0" marR="0" lvl="0" indent="0" algn="l" rtl="0">
              <a:lnSpc>
                <a:spcPct val="100000"/>
              </a:lnSpc>
              <a:spcBef>
                <a:spcPts val="0"/>
              </a:spcBef>
              <a:spcAft>
                <a:spcPts val="0"/>
              </a:spcAft>
              <a:buNone/>
            </a:pPr>
            <a:endParaRPr sz="3000" b="0" i="0" u="none" strike="noStrike" cap="none" baseline="0" dirty="0">
              <a:solidFill>
                <a:schemeClr val="dk2"/>
              </a:solidFill>
              <a:latin typeface="Arial"/>
              <a:ea typeface="Arial"/>
              <a:cs typeface="Arial"/>
              <a:sym typeface="Arial"/>
            </a:endParaRPr>
          </a:p>
        </p:txBody>
      </p:sp>
      <p:sp>
        <p:nvSpPr>
          <p:cNvPr id="167" name="Shape 167"/>
          <p:cNvSpPr txBox="1"/>
          <p:nvPr/>
        </p:nvSpPr>
        <p:spPr>
          <a:xfrm>
            <a:off x="685800" y="2525711"/>
            <a:ext cx="7723199" cy="3722700"/>
          </a:xfrm>
          <a:prstGeom prst="rect">
            <a:avLst/>
          </a:prstGeom>
          <a:noFill/>
          <a:ln>
            <a:noFill/>
          </a:ln>
        </p:spPr>
        <p:txBody>
          <a:bodyPr lIns="171375" tIns="0" rIns="0" bIns="0" anchor="ctr" anchorCtr="0">
            <a:noAutofit/>
          </a:bodyPr>
          <a:lstStyle/>
          <a:p>
            <a:pPr marL="0" marR="0" lvl="0" indent="0" algn="l" rtl="0">
              <a:lnSpc>
                <a:spcPct val="100000"/>
              </a:lnSpc>
              <a:spcBef>
                <a:spcPts val="0"/>
              </a:spcBef>
              <a:spcAft>
                <a:spcPts val="0"/>
              </a:spcAft>
              <a:buClr>
                <a:schemeClr val="dk1"/>
              </a:buClr>
              <a:buSzPct val="25000"/>
              <a:buFont typeface="Arial"/>
              <a:buNone/>
            </a:pPr>
            <a:r>
              <a:rPr lang="en-US" sz="3000" b="0" i="0" u="none" strike="noStrike" cap="none" baseline="0">
                <a:solidFill>
                  <a:schemeClr val="dk1"/>
                </a:solidFill>
                <a:latin typeface="Arial"/>
                <a:ea typeface="Arial"/>
                <a:cs typeface="Arial"/>
                <a:sym typeface="Arial"/>
              </a:rPr>
              <a:t>Why Plan?</a:t>
            </a:r>
          </a:p>
          <a:p>
            <a:pPr marL="0" marR="0" lvl="0" indent="0" algn="l" rtl="0">
              <a:lnSpc>
                <a:spcPct val="100000"/>
              </a:lnSpc>
              <a:spcBef>
                <a:spcPts val="0"/>
              </a:spcBef>
              <a:spcAft>
                <a:spcPts val="0"/>
              </a:spcAft>
              <a:buClr>
                <a:schemeClr val="dk1"/>
              </a:buClr>
              <a:buFont typeface="Arial"/>
              <a:buNone/>
            </a:pPr>
            <a:endParaRPr sz="3000" b="0" i="0" u="none" strike="noStrike" cap="none" baseline="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Identify the Hazards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Meet Legislative Requirements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Ensure Appropriate Equipment</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Ensure Safe Disposal of Materials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Determine Appropriate Methods of Demolition</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Determine Cost of Demolition</a:t>
            </a:r>
          </a:p>
          <a:p>
            <a:pPr marL="0" marR="0" lvl="0" indent="0" algn="l" rtl="0">
              <a:lnSpc>
                <a:spcPct val="100000"/>
              </a:lnSpc>
              <a:spcBef>
                <a:spcPts val="0"/>
              </a:spcBef>
              <a:spcAft>
                <a:spcPts val="0"/>
              </a:spcAft>
              <a:buNone/>
            </a:pPr>
            <a:endParaRPr sz="2600" b="0" i="0"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246"/>
        <p:cNvGrpSpPr/>
        <p:nvPr/>
      </p:nvGrpSpPr>
      <p:grpSpPr>
        <a:xfrm>
          <a:off x="0" y="0"/>
          <a:ext cx="0" cy="0"/>
          <a:chOff x="0" y="0"/>
          <a:chExt cx="0" cy="0"/>
        </a:xfrm>
      </p:grpSpPr>
      <p:grpSp>
        <p:nvGrpSpPr>
          <p:cNvPr id="4" name="Group 3">
            <a:extLst>
              <a:ext uri="{FF2B5EF4-FFF2-40B4-BE49-F238E27FC236}">
                <a16:creationId xmlns:a16="http://schemas.microsoft.com/office/drawing/2014/main" id="{EFD95986-06CD-4E5D-8673-F2395330E8A7}"/>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684ECEDE-E8E2-43FD-ADAE-8F1EBD676DAE}"/>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2137DA57-F328-4663-904B-ACB8EBDCE5DB}"/>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C167DF95-CB72-4827-B794-B869F462BE33}"/>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D8055C26-04DE-45DE-B9E5-B5B7B22F0234}"/>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0926705A-D3BF-42ED-89D4-4DDB2FB11BC8}"/>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DCF1AC8E-1437-47E9-8CBD-059899AD1D73}"/>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FF857139-9E30-4C64-B203-7BE10447C76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EB1330B7-9B3F-4296-9594-C8AEEC3C793D}"/>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47" name="Shape 247"/>
          <p:cNvSpPr txBox="1"/>
          <p:nvPr/>
        </p:nvSpPr>
        <p:spPr>
          <a:xfrm>
            <a:off x="990600" y="1101850"/>
            <a:ext cx="2732100" cy="10667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dk2"/>
              </a:buClr>
              <a:buSzPct val="25000"/>
              <a:buFont typeface="Arial"/>
              <a:buNone/>
            </a:pPr>
            <a:r>
              <a:rPr lang="en-US" sz="3400" b="0" i="0" u="none" strike="noStrike" cap="none" baseline="0">
                <a:solidFill>
                  <a:schemeClr val="dk2"/>
                </a:solidFill>
                <a:latin typeface="Arial"/>
                <a:ea typeface="Arial"/>
                <a:cs typeface="Arial"/>
                <a:sym typeface="Arial"/>
              </a:rPr>
              <a:t>EXPLOSIVES</a:t>
            </a:r>
          </a:p>
          <a:p>
            <a:pPr marL="0" marR="0" lvl="0" indent="0" algn="l" rtl="0">
              <a:lnSpc>
                <a:spcPct val="100000"/>
              </a:lnSpc>
              <a:spcBef>
                <a:spcPts val="0"/>
              </a:spcBef>
              <a:spcAft>
                <a:spcPts val="0"/>
              </a:spcAft>
              <a:buNone/>
            </a:pPr>
            <a:endParaRPr sz="3400" b="0" i="0" u="none" strike="noStrike" cap="none" baseline="0">
              <a:solidFill>
                <a:schemeClr val="dk2"/>
              </a:solidFill>
              <a:latin typeface="Arial"/>
              <a:ea typeface="Arial"/>
              <a:cs typeface="Arial"/>
              <a:sym typeface="Arial"/>
            </a:endParaRPr>
          </a:p>
        </p:txBody>
      </p:sp>
      <p:sp>
        <p:nvSpPr>
          <p:cNvPr id="248" name="Shape 248"/>
          <p:cNvSpPr txBox="1"/>
          <p:nvPr/>
        </p:nvSpPr>
        <p:spPr>
          <a:xfrm>
            <a:off x="936775" y="2239636"/>
            <a:ext cx="7543800" cy="3230700"/>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Arial"/>
                <a:ea typeface="Arial"/>
                <a:cs typeface="Arial"/>
                <a:sym typeface="Arial"/>
              </a:rPr>
              <a:t> After Blasting</a:t>
            </a:r>
          </a:p>
          <a:p>
            <a:pPr marL="457200" marR="0" lvl="1" indent="0" algn="l" rtl="0">
              <a:lnSpc>
                <a:spcPct val="10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Arial"/>
                <a:ea typeface="Arial"/>
                <a:cs typeface="Arial"/>
                <a:sym typeface="Arial"/>
              </a:rPr>
              <a:t> Disconnect firing line from blasting machine</a:t>
            </a:r>
          </a:p>
          <a:p>
            <a:pPr marL="457200" marR="0" lvl="1" indent="0" algn="l" rtl="0">
              <a:lnSpc>
                <a:spcPct val="10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Arial"/>
                <a:ea typeface="Arial"/>
                <a:cs typeface="Arial"/>
                <a:sym typeface="Arial"/>
              </a:rPr>
              <a:t> Allow dust and smoke to subside</a:t>
            </a:r>
          </a:p>
          <a:p>
            <a:pPr marL="457200" marR="0" lvl="1" indent="0" algn="l" rtl="0">
              <a:lnSpc>
                <a:spcPct val="10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Arial"/>
                <a:ea typeface="Arial"/>
                <a:cs typeface="Arial"/>
                <a:sym typeface="Arial"/>
              </a:rPr>
              <a:t> Inspect if all charges have been exploded</a:t>
            </a:r>
          </a:p>
          <a:p>
            <a:pPr marL="0" marR="0" lvl="0" indent="0" algn="l" rtl="0">
              <a:lnSpc>
                <a:spcPct val="100000"/>
              </a:lnSpc>
              <a:spcBef>
                <a:spcPts val="0"/>
              </a:spcBef>
              <a:spcAft>
                <a:spcPts val="0"/>
              </a:spcAft>
              <a:buNone/>
            </a:pPr>
            <a:endParaRPr sz="3000" b="0" i="0"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C4FBA11-4D02-4C37-BEA8-6C4335D1CF8C}"/>
              </a:ext>
            </a:extLst>
          </p:cNvPr>
          <p:cNvGrpSpPr/>
          <p:nvPr/>
        </p:nvGrpSpPr>
        <p:grpSpPr>
          <a:xfrm>
            <a:off x="0" y="-52708"/>
            <a:ext cx="9296400" cy="6910708"/>
            <a:chOff x="0" y="-52708"/>
            <a:chExt cx="9296400" cy="6910708"/>
          </a:xfrm>
        </p:grpSpPr>
        <p:grpSp>
          <p:nvGrpSpPr>
            <p:cNvPr id="26" name="Group 25">
              <a:extLst>
                <a:ext uri="{FF2B5EF4-FFF2-40B4-BE49-F238E27FC236}">
                  <a16:creationId xmlns:a16="http://schemas.microsoft.com/office/drawing/2014/main" id="{1EDD9E5E-00CC-47CA-AE4C-983783891125}"/>
                </a:ext>
              </a:extLst>
            </p:cNvPr>
            <p:cNvGrpSpPr/>
            <p:nvPr/>
          </p:nvGrpSpPr>
          <p:grpSpPr>
            <a:xfrm>
              <a:off x="0" y="-52708"/>
              <a:ext cx="9296400" cy="4548508"/>
              <a:chOff x="0" y="-52708"/>
              <a:chExt cx="9296400" cy="4548508"/>
            </a:xfrm>
          </p:grpSpPr>
          <p:grpSp>
            <p:nvGrpSpPr>
              <p:cNvPr id="28" name="Group 27">
                <a:extLst>
                  <a:ext uri="{FF2B5EF4-FFF2-40B4-BE49-F238E27FC236}">
                    <a16:creationId xmlns:a16="http://schemas.microsoft.com/office/drawing/2014/main" id="{EB495313-DC24-4B73-A7CE-8301BE0D70DE}"/>
                  </a:ext>
                </a:extLst>
              </p:cNvPr>
              <p:cNvGrpSpPr/>
              <p:nvPr/>
            </p:nvGrpSpPr>
            <p:grpSpPr>
              <a:xfrm>
                <a:off x="0" y="-52708"/>
                <a:ext cx="9296400" cy="4548508"/>
                <a:chOff x="0" y="0"/>
                <a:chExt cx="3218687" cy="2028766"/>
              </a:xfrm>
            </p:grpSpPr>
            <p:sp>
              <p:nvSpPr>
                <p:cNvPr id="30" name="Rectangle 29">
                  <a:extLst>
                    <a:ext uri="{FF2B5EF4-FFF2-40B4-BE49-F238E27FC236}">
                      <a16:creationId xmlns:a16="http://schemas.microsoft.com/office/drawing/2014/main" id="{E221CDFB-B4F6-465D-8BE1-26F9AB0F5F5E}"/>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31" name="Group 30">
                  <a:extLst>
                    <a:ext uri="{FF2B5EF4-FFF2-40B4-BE49-F238E27FC236}">
                      <a16:creationId xmlns:a16="http://schemas.microsoft.com/office/drawing/2014/main" id="{0CD9B815-103B-4010-A30A-96FB7BE4EC8E}"/>
                    </a:ext>
                  </a:extLst>
                </p:cNvPr>
                <p:cNvGrpSpPr/>
                <p:nvPr/>
              </p:nvGrpSpPr>
              <p:grpSpPr>
                <a:xfrm>
                  <a:off x="0" y="19050"/>
                  <a:ext cx="2249424" cy="832104"/>
                  <a:chOff x="228600" y="0"/>
                  <a:chExt cx="1472184" cy="1024128"/>
                </a:xfrm>
              </p:grpSpPr>
              <p:sp>
                <p:nvSpPr>
                  <p:cNvPr id="32" name="Rectangle 10">
                    <a:extLst>
                      <a:ext uri="{FF2B5EF4-FFF2-40B4-BE49-F238E27FC236}">
                        <a16:creationId xmlns:a16="http://schemas.microsoft.com/office/drawing/2014/main" id="{52B80560-A050-4AC9-B136-69386B572E5B}"/>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33" name="Rectangle 32">
                    <a:extLst>
                      <a:ext uri="{FF2B5EF4-FFF2-40B4-BE49-F238E27FC236}">
                        <a16:creationId xmlns:a16="http://schemas.microsoft.com/office/drawing/2014/main" id="{D7051152-EEDE-4568-871C-17928BDD02B4}"/>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29" name="Picture 28">
                <a:extLst>
                  <a:ext uri="{FF2B5EF4-FFF2-40B4-BE49-F238E27FC236}">
                    <a16:creationId xmlns:a16="http://schemas.microsoft.com/office/drawing/2014/main" id="{D49B2968-EF9B-438A-958A-10968FC6BFC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27" name="Rectangle 26">
              <a:extLst>
                <a:ext uri="{FF2B5EF4-FFF2-40B4-BE49-F238E27FC236}">
                  <a16:creationId xmlns:a16="http://schemas.microsoft.com/office/drawing/2014/main" id="{92CAF0A4-B697-4BD7-AF6F-A5C50BEAD5B5}"/>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4" name="object 4"/>
          <p:cNvSpPr/>
          <p:nvPr/>
        </p:nvSpPr>
        <p:spPr>
          <a:xfrm>
            <a:off x="4530852" y="3645408"/>
            <a:ext cx="856488" cy="123443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6528816" y="3645408"/>
            <a:ext cx="858012" cy="1234439"/>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2542413" y="3048000"/>
            <a:ext cx="2367237" cy="502538"/>
          </a:xfrm>
          <a:prstGeom prst="rect">
            <a:avLst/>
          </a:prstGeom>
          <a:blipFill>
            <a:blip r:embed="rId6" cstate="print"/>
            <a:stretch>
              <a:fillRect/>
            </a:stretch>
          </a:blipFill>
        </p:spPr>
        <p:txBody>
          <a:bodyPr wrap="square" lIns="0" tIns="0" rIns="0" bIns="0" rtlCol="0"/>
          <a:lstStyle/>
          <a:p>
            <a:endParaRPr/>
          </a:p>
        </p:txBody>
      </p:sp>
      <p:sp>
        <p:nvSpPr>
          <p:cNvPr id="9" name="object 9"/>
          <p:cNvSpPr/>
          <p:nvPr/>
        </p:nvSpPr>
        <p:spPr>
          <a:xfrm>
            <a:off x="5046979" y="3989323"/>
            <a:ext cx="1840865" cy="386461"/>
          </a:xfrm>
          <a:prstGeom prst="rect">
            <a:avLst/>
          </a:prstGeom>
          <a:blipFill>
            <a:blip r:embed="rId7" cstate="print"/>
            <a:stretch>
              <a:fillRect/>
            </a:stretch>
          </a:blipFill>
        </p:spPr>
        <p:txBody>
          <a:bodyPr wrap="square" lIns="0" tIns="0" rIns="0" bIns="0" rtlCol="0"/>
          <a:lstStyle/>
          <a:p>
            <a:endParaRPr/>
          </a:p>
        </p:txBody>
      </p:sp>
      <p:sp>
        <p:nvSpPr>
          <p:cNvPr id="10" name="object 10"/>
          <p:cNvSpPr/>
          <p:nvPr/>
        </p:nvSpPr>
        <p:spPr>
          <a:xfrm>
            <a:off x="5031079" y="3048000"/>
            <a:ext cx="1872767" cy="418464"/>
          </a:xfrm>
          <a:prstGeom prst="rect">
            <a:avLst/>
          </a:prstGeom>
          <a:blipFill>
            <a:blip r:embed="rId8" cstate="print"/>
            <a:stretch>
              <a:fillRect/>
            </a:stretch>
          </a:blipFill>
        </p:spPr>
        <p:txBody>
          <a:bodyPr wrap="square" lIns="0" tIns="0" rIns="0" bIns="0" rtlCol="0"/>
          <a:lstStyle/>
          <a:p>
            <a:endParaRPr/>
          </a:p>
        </p:txBody>
      </p:sp>
      <p:sp>
        <p:nvSpPr>
          <p:cNvPr id="12" name="object 12"/>
          <p:cNvSpPr/>
          <p:nvPr/>
        </p:nvSpPr>
        <p:spPr>
          <a:xfrm>
            <a:off x="6574535" y="4779264"/>
            <a:ext cx="335279" cy="457200"/>
          </a:xfrm>
          <a:prstGeom prst="rect">
            <a:avLst/>
          </a:prstGeom>
          <a:blipFill>
            <a:blip r:embed="rId9" cstate="print"/>
            <a:stretch>
              <a:fillRect/>
            </a:stretch>
          </a:blipFill>
        </p:spPr>
        <p:txBody>
          <a:bodyPr wrap="square" lIns="0" tIns="0" rIns="0" bIns="0" rtlCol="0"/>
          <a:lstStyle/>
          <a:p>
            <a:endParaRPr/>
          </a:p>
        </p:txBody>
      </p:sp>
      <p:sp>
        <p:nvSpPr>
          <p:cNvPr id="14" name="object 14"/>
          <p:cNvSpPr/>
          <p:nvPr/>
        </p:nvSpPr>
        <p:spPr>
          <a:xfrm>
            <a:off x="6263640" y="5023103"/>
            <a:ext cx="335280" cy="457200"/>
          </a:xfrm>
          <a:prstGeom prst="rect">
            <a:avLst/>
          </a:prstGeom>
          <a:blipFill>
            <a:blip r:embed="rId9" cstate="print"/>
            <a:stretch>
              <a:fillRect/>
            </a:stretch>
          </a:blipFill>
        </p:spPr>
        <p:txBody>
          <a:bodyPr wrap="square" lIns="0" tIns="0" rIns="0" bIns="0" rtlCol="0"/>
          <a:lstStyle/>
          <a:p>
            <a:endParaRPr/>
          </a:p>
        </p:txBody>
      </p:sp>
      <p:sp>
        <p:nvSpPr>
          <p:cNvPr id="22" name="object 22"/>
          <p:cNvSpPr txBox="1"/>
          <p:nvPr/>
        </p:nvSpPr>
        <p:spPr>
          <a:xfrm>
            <a:off x="0" y="4417235"/>
            <a:ext cx="9143999" cy="1169551"/>
          </a:xfrm>
          <a:prstGeom prst="rect">
            <a:avLst/>
          </a:prstGeom>
        </p:spPr>
        <p:txBody>
          <a:bodyPr vert="horz" wrap="square" lIns="0" tIns="0" rIns="0" bIns="0" rtlCol="0">
            <a:spAutoFit/>
          </a:bodyPr>
          <a:lstStyle/>
          <a:p>
            <a:pPr algn="ctr">
              <a:lnSpc>
                <a:spcPct val="100000"/>
              </a:lnSpc>
            </a:pPr>
            <a:r>
              <a:rPr lang="en-PH" sz="2000" b="1" spc="-30" dirty="0">
                <a:solidFill>
                  <a:srgbClr val="003300"/>
                </a:solidFill>
                <a:latin typeface="Trebuchet MS"/>
                <a:cs typeface="Trebuchet MS"/>
              </a:rPr>
              <a:t>RBA-ENVIRONMENT, HEALTH &amp; SAFETY CONSULTANCY &amp; TRAINING SOLUTION</a:t>
            </a:r>
            <a:endParaRPr sz="2000" b="1" dirty="0">
              <a:solidFill>
                <a:srgbClr val="003300"/>
              </a:solidFill>
              <a:latin typeface="Trebuchet MS"/>
              <a:cs typeface="Trebuchet MS"/>
            </a:endParaRPr>
          </a:p>
          <a:p>
            <a:pPr marL="883285" marR="876300" algn="ctr">
              <a:lnSpc>
                <a:spcPct val="100000"/>
              </a:lnSpc>
              <a:spcBef>
                <a:spcPts val="15"/>
              </a:spcBef>
            </a:pPr>
            <a:r>
              <a:rPr sz="2800" b="1" spc="-10" dirty="0">
                <a:latin typeface="Trebuchet MS"/>
                <a:cs typeface="Trebuchet MS"/>
              </a:rPr>
              <a:t>Website</a:t>
            </a:r>
            <a:r>
              <a:rPr lang="en-PH" sz="2800" b="1" spc="-10" dirty="0">
                <a:latin typeface="Trebuchet MS"/>
                <a:cs typeface="Trebuchet MS"/>
              </a:rPr>
              <a:t>: </a:t>
            </a:r>
            <a:r>
              <a:rPr sz="2800" b="1" spc="-20" dirty="0">
                <a:solidFill>
                  <a:srgbClr val="0000FF"/>
                </a:solidFill>
                <a:latin typeface="Trebuchet MS"/>
                <a:cs typeface="Trebuchet MS"/>
              </a:rPr>
              <a:t>www.</a:t>
            </a:r>
            <a:r>
              <a:rPr lang="en-PH" sz="2800" b="1" spc="-20" dirty="0">
                <a:solidFill>
                  <a:srgbClr val="0000FF"/>
                </a:solidFill>
                <a:latin typeface="Trebuchet MS"/>
                <a:cs typeface="Trebuchet MS"/>
              </a:rPr>
              <a:t>rba-ehscts.com</a:t>
            </a:r>
          </a:p>
          <a:p>
            <a:pPr marL="883285" marR="876300" algn="ctr">
              <a:lnSpc>
                <a:spcPct val="100000"/>
              </a:lnSpc>
              <a:spcBef>
                <a:spcPts val="15"/>
              </a:spcBef>
            </a:pPr>
            <a:r>
              <a:rPr sz="2800" b="1" spc="-5" dirty="0">
                <a:latin typeface="Trebuchet MS"/>
                <a:cs typeface="Trebuchet MS"/>
              </a:rPr>
              <a:t>Email:</a:t>
            </a:r>
            <a:r>
              <a:rPr lang="en-PH" sz="2800" b="1" spc="-20" dirty="0">
                <a:solidFill>
                  <a:srgbClr val="0000FF"/>
                </a:solidFill>
                <a:latin typeface="Trebuchet MS"/>
              </a:rPr>
              <a:t>rba.info@yahoo.com</a:t>
            </a:r>
            <a:endParaRPr sz="2800" b="1" spc="-20" dirty="0">
              <a:solidFill>
                <a:srgbClr val="0000FF"/>
              </a:solidFill>
              <a:latin typeface="Trebuchet MS"/>
            </a:endParaRPr>
          </a:p>
        </p:txBody>
      </p:sp>
    </p:spTree>
    <p:extLst>
      <p:ext uri="{BB962C8B-B14F-4D97-AF65-F5344CB8AC3E}">
        <p14:creationId xmlns:p14="http://schemas.microsoft.com/office/powerpoint/2010/main" val="1342249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171"/>
        <p:cNvGrpSpPr/>
        <p:nvPr/>
      </p:nvGrpSpPr>
      <p:grpSpPr>
        <a:xfrm>
          <a:off x="0" y="0"/>
          <a:ext cx="0" cy="0"/>
          <a:chOff x="0" y="0"/>
          <a:chExt cx="0" cy="0"/>
        </a:xfrm>
      </p:grpSpPr>
      <p:grpSp>
        <p:nvGrpSpPr>
          <p:cNvPr id="4" name="Group 3">
            <a:extLst>
              <a:ext uri="{FF2B5EF4-FFF2-40B4-BE49-F238E27FC236}">
                <a16:creationId xmlns:a16="http://schemas.microsoft.com/office/drawing/2014/main" id="{283FE167-D694-4A7D-ACF5-2D7CC9514424}"/>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A6F3B9E0-9028-4220-A438-6895D42DC091}"/>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3D2CEA00-EBC5-477B-8B04-AAF248A1D1B4}"/>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9B0837A9-529C-4041-B73E-3FBB9C7660AD}"/>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F4B82F44-A291-42F4-BDD8-6DF2216115BB}"/>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A8D6D9FE-87DF-43F3-8323-A68BCE7404A9}"/>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1A454D2E-EB88-4D5B-8A7A-98AA5A744340}"/>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26DF2BE0-FCFD-43CB-BAC1-9638CCEC53B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7CCFEB2E-E718-46FE-826F-B8F86CA9920F}"/>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172" name="Shape 172"/>
          <p:cNvSpPr txBox="1"/>
          <p:nvPr/>
        </p:nvSpPr>
        <p:spPr>
          <a:xfrm>
            <a:off x="990600" y="917375"/>
            <a:ext cx="7745400" cy="819600"/>
          </a:xfrm>
          <a:prstGeom prst="rect">
            <a:avLst/>
          </a:prstGeom>
          <a:noFill/>
          <a:ln>
            <a:noFill/>
          </a:ln>
        </p:spPr>
        <p:txBody>
          <a:bodyPr lIns="171375" tIns="0" rIns="0" bIns="0" anchor="ctr" anchorCtr="0">
            <a:noAutofit/>
          </a:bodyPr>
          <a:lstStyle/>
          <a:p>
            <a:pPr marL="0" marR="0" lvl="0" indent="0" algn="r" rtl="0">
              <a:lnSpc>
                <a:spcPct val="100000"/>
              </a:lnSpc>
              <a:spcBef>
                <a:spcPts val="0"/>
              </a:spcBef>
              <a:spcAft>
                <a:spcPts val="0"/>
              </a:spcAft>
              <a:buClr>
                <a:schemeClr val="dk2"/>
              </a:buClr>
              <a:buSzPct val="25000"/>
              <a:buFont typeface="Arial"/>
              <a:buNone/>
            </a:pPr>
            <a:r>
              <a:rPr lang="en-US" sz="3000" b="0" i="0" u="none" strike="noStrike" cap="none" baseline="0" dirty="0">
                <a:solidFill>
                  <a:schemeClr val="dk2"/>
                </a:solidFill>
                <a:latin typeface="Arial"/>
                <a:ea typeface="Arial"/>
                <a:cs typeface="Arial"/>
                <a:sym typeface="Arial"/>
              </a:rPr>
              <a:t>SAFE DEMOLITION REQUIRES ADEQUATE PLANNING</a:t>
            </a:r>
          </a:p>
        </p:txBody>
      </p:sp>
      <p:sp>
        <p:nvSpPr>
          <p:cNvPr id="173" name="Shape 173"/>
          <p:cNvSpPr txBox="1"/>
          <p:nvPr/>
        </p:nvSpPr>
        <p:spPr>
          <a:xfrm>
            <a:off x="809625" y="1868487"/>
            <a:ext cx="7359600" cy="4913399"/>
          </a:xfrm>
          <a:prstGeom prst="rect">
            <a:avLst/>
          </a:prstGeom>
          <a:noFill/>
          <a:ln>
            <a:noFill/>
          </a:ln>
        </p:spPr>
        <p:txBody>
          <a:bodyPr lIns="228525" tIns="0" rIns="0" bIns="0" anchor="ctr" anchorCtr="0">
            <a:noAutofit/>
          </a:bodyPr>
          <a:lstStyle/>
          <a:p>
            <a:pPr marL="0" marR="0" lvl="0" indent="0" algn="l" rtl="0">
              <a:lnSpc>
                <a:spcPct val="100000"/>
              </a:lnSpc>
              <a:spcBef>
                <a:spcPts val="0"/>
              </a:spcBef>
              <a:spcAft>
                <a:spcPts val="0"/>
              </a:spcAft>
              <a:buClr>
                <a:schemeClr val="dk1"/>
              </a:buClr>
              <a:buSzPct val="25000"/>
              <a:buFont typeface="Arial"/>
              <a:buNone/>
            </a:pPr>
            <a:r>
              <a:rPr lang="en-US" sz="3000" b="0" i="0" u="none" strike="noStrike" cap="none" baseline="0">
                <a:solidFill>
                  <a:schemeClr val="dk1"/>
                </a:solidFill>
                <a:latin typeface="Arial"/>
                <a:ea typeface="Arial"/>
                <a:cs typeface="Arial"/>
                <a:sym typeface="Arial"/>
              </a:rPr>
              <a:t>Key Areas for Planning</a:t>
            </a:r>
          </a:p>
          <a:p>
            <a:pPr marL="0" marR="0" lvl="0" indent="0" algn="l" rtl="0">
              <a:lnSpc>
                <a:spcPct val="100000"/>
              </a:lnSpc>
              <a:spcBef>
                <a:spcPts val="0"/>
              </a:spcBef>
              <a:spcAft>
                <a:spcPts val="0"/>
              </a:spcAft>
              <a:buClr>
                <a:schemeClr val="dk1"/>
              </a:buClr>
              <a:buFont typeface="Arial"/>
              <a:buNone/>
            </a:pPr>
            <a:endParaRPr sz="900" b="0" i="0" u="none" strike="noStrike" cap="none" baseline="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Type of Construction</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Type of Structure (Use)</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State of Structure</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Structural Hazards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Hazardous Substances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Location of Services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General Conditions of Adjoining Structures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Access and Egress</a:t>
            </a:r>
          </a:p>
          <a:p>
            <a:pPr marL="0" marR="0" lvl="0" indent="0" algn="l" rtl="0">
              <a:lnSpc>
                <a:spcPct val="100000"/>
              </a:lnSpc>
              <a:spcBef>
                <a:spcPts val="0"/>
              </a:spcBef>
              <a:spcAft>
                <a:spcPts val="0"/>
              </a:spcAft>
              <a:buClr>
                <a:schemeClr val="dk1"/>
              </a:buClr>
              <a:buSzPct val="100000"/>
              <a:buFont typeface="Arial"/>
              <a:buChar char="•"/>
            </a:pPr>
            <a:r>
              <a:rPr lang="en-US" sz="2600" b="0" i="0" u="none" strike="noStrike" cap="none" baseline="0">
                <a:solidFill>
                  <a:schemeClr val="dk1"/>
                </a:solidFill>
                <a:latin typeface="Arial"/>
                <a:ea typeface="Arial"/>
                <a:cs typeface="Arial"/>
                <a:sym typeface="Arial"/>
              </a:rPr>
              <a:t> Suitability of Site for Equipment</a:t>
            </a:r>
          </a:p>
          <a:p>
            <a:pPr marL="0" marR="0" lvl="0" indent="0" algn="l" rtl="0">
              <a:lnSpc>
                <a:spcPct val="100000"/>
              </a:lnSpc>
              <a:spcBef>
                <a:spcPts val="0"/>
              </a:spcBef>
              <a:spcAft>
                <a:spcPts val="0"/>
              </a:spcAft>
              <a:buNone/>
            </a:pPr>
            <a:endParaRPr sz="2600" b="0" i="0"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177"/>
        <p:cNvGrpSpPr/>
        <p:nvPr/>
      </p:nvGrpSpPr>
      <p:grpSpPr>
        <a:xfrm>
          <a:off x="0" y="0"/>
          <a:ext cx="0" cy="0"/>
          <a:chOff x="0" y="0"/>
          <a:chExt cx="0" cy="0"/>
        </a:xfrm>
      </p:grpSpPr>
      <p:grpSp>
        <p:nvGrpSpPr>
          <p:cNvPr id="4" name="Group 3">
            <a:extLst>
              <a:ext uri="{FF2B5EF4-FFF2-40B4-BE49-F238E27FC236}">
                <a16:creationId xmlns:a16="http://schemas.microsoft.com/office/drawing/2014/main" id="{75022B22-5B56-4F9D-BCE2-EB3002C1FB58}"/>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A15EE2DA-8AB3-4965-9427-5BCE8F87F031}"/>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9230DB11-3E55-43F3-B765-392A1A355B34}"/>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7DB6743B-4171-4C65-AD89-74F503E24119}"/>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363B9A2C-3ABB-479A-ADCC-0E7E53E436AB}"/>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EC491F6F-5BA5-4DAF-B6A0-3EB16660EF2A}"/>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241AC746-D045-43BD-A471-0CFA5D6C7881}"/>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BEC227DD-CD6A-439F-9AAE-4E8DF6373451}"/>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EC670E7F-6C10-4DD7-B2B7-0A57E03E2A2A}"/>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178" name="Shape 178"/>
          <p:cNvSpPr txBox="1"/>
          <p:nvPr/>
        </p:nvSpPr>
        <p:spPr>
          <a:xfrm>
            <a:off x="648875" y="976300"/>
            <a:ext cx="7719599" cy="1127099"/>
          </a:xfrm>
          <a:prstGeom prst="rect">
            <a:avLst/>
          </a:prstGeom>
          <a:noFill/>
          <a:ln>
            <a:noFill/>
          </a:ln>
        </p:spPr>
        <p:txBody>
          <a:bodyPr lIns="0" tIns="0" rIns="0" bIns="0" anchor="ctr" anchorCtr="0">
            <a:noAutofit/>
          </a:bodyPr>
          <a:lstStyle/>
          <a:p>
            <a:pPr marL="0" marR="0" lvl="0" indent="0" algn="r" rtl="0">
              <a:lnSpc>
                <a:spcPct val="100000"/>
              </a:lnSpc>
              <a:spcBef>
                <a:spcPts val="0"/>
              </a:spcBef>
              <a:spcAft>
                <a:spcPts val="0"/>
              </a:spcAft>
              <a:buClr>
                <a:schemeClr val="dk2"/>
              </a:buClr>
              <a:buSzPct val="25000"/>
              <a:buFont typeface="Arial"/>
              <a:buNone/>
            </a:pPr>
            <a:r>
              <a:rPr lang="en-US" sz="4200" b="0" i="0" u="none" strike="noStrike" cap="none" baseline="0" dirty="0">
                <a:solidFill>
                  <a:schemeClr val="dk2"/>
                </a:solidFill>
                <a:latin typeface="Arial"/>
                <a:ea typeface="Arial"/>
                <a:cs typeface="Arial"/>
                <a:sym typeface="Arial"/>
              </a:rPr>
              <a:t>DEMOLITION TECHNIQUE</a:t>
            </a:r>
          </a:p>
        </p:txBody>
      </p:sp>
      <p:sp>
        <p:nvSpPr>
          <p:cNvPr id="179" name="Shape 179"/>
          <p:cNvSpPr txBox="1"/>
          <p:nvPr/>
        </p:nvSpPr>
        <p:spPr>
          <a:xfrm>
            <a:off x="838200" y="2103436"/>
            <a:ext cx="7250111" cy="3687762"/>
          </a:xfrm>
          <a:prstGeom prst="rect">
            <a:avLst/>
          </a:prstGeom>
          <a:noFill/>
          <a:ln>
            <a:noFill/>
          </a:ln>
        </p:spPr>
        <p:txBody>
          <a:bodyPr lIns="228525" tIns="0" rIns="0" bIns="0" anchor="ctr"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Arial"/>
                <a:ea typeface="Arial"/>
                <a:cs typeface="Arial"/>
                <a:sym typeface="Arial"/>
              </a:rPr>
              <a:t>  Sequential – gradual reduction of height in reverse order to its construction</a:t>
            </a:r>
          </a:p>
          <a:p>
            <a:pPr marL="0" marR="0" lvl="0" indent="190500" algn="l" rtl="0">
              <a:lnSpc>
                <a:spcPct val="100000"/>
              </a:lnSpc>
              <a:spcBef>
                <a:spcPts val="0"/>
              </a:spcBef>
              <a:spcAft>
                <a:spcPts val="0"/>
              </a:spcAft>
              <a:buClr>
                <a:schemeClr val="dk1"/>
              </a:buClr>
              <a:buFont typeface="Arial"/>
              <a:buNone/>
            </a:pPr>
            <a:endParaRPr sz="3000" b="0" i="0" u="none" strike="noStrike" cap="none" baseline="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Arial"/>
                <a:ea typeface="Arial"/>
                <a:cs typeface="Arial"/>
                <a:sym typeface="Arial"/>
              </a:rPr>
              <a:t>  Induced – key structural members are weakened or removed, causing the whole part of the structure to collapse</a:t>
            </a:r>
          </a:p>
          <a:p>
            <a:pPr marL="0" marR="0" lvl="0" indent="0" algn="l" rtl="0">
              <a:lnSpc>
                <a:spcPct val="100000"/>
              </a:lnSpc>
              <a:spcBef>
                <a:spcPts val="0"/>
              </a:spcBef>
              <a:spcAft>
                <a:spcPts val="0"/>
              </a:spcAft>
              <a:buNone/>
            </a:pPr>
            <a:endParaRPr sz="3000" b="0" i="0"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Shape 183"/>
        <p:cNvGrpSpPr/>
        <p:nvPr/>
      </p:nvGrpSpPr>
      <p:grpSpPr>
        <a:xfrm>
          <a:off x="0" y="0"/>
          <a:ext cx="0" cy="0"/>
          <a:chOff x="0" y="0"/>
          <a:chExt cx="0" cy="0"/>
        </a:xfrm>
      </p:grpSpPr>
      <p:grpSp>
        <p:nvGrpSpPr>
          <p:cNvPr id="4" name="Group 3">
            <a:extLst>
              <a:ext uri="{FF2B5EF4-FFF2-40B4-BE49-F238E27FC236}">
                <a16:creationId xmlns:a16="http://schemas.microsoft.com/office/drawing/2014/main" id="{9661A701-6198-4C10-9F4D-DEABD98CFE10}"/>
              </a:ext>
            </a:extLst>
          </p:cNvPr>
          <p:cNvGrpSpPr/>
          <p:nvPr/>
        </p:nvGrpSpPr>
        <p:grpSpPr>
          <a:xfrm>
            <a:off x="0" y="-52708"/>
            <a:ext cx="9296400" cy="6910708"/>
            <a:chOff x="0" y="-52708"/>
            <a:chExt cx="9296400" cy="6910708"/>
          </a:xfrm>
        </p:grpSpPr>
        <p:grpSp>
          <p:nvGrpSpPr>
            <p:cNvPr id="5" name="Group 4">
              <a:extLst>
                <a:ext uri="{FF2B5EF4-FFF2-40B4-BE49-F238E27FC236}">
                  <a16:creationId xmlns:a16="http://schemas.microsoft.com/office/drawing/2014/main" id="{28F1D408-0C48-4D4E-9C22-A77D238A0484}"/>
                </a:ext>
              </a:extLst>
            </p:cNvPr>
            <p:cNvGrpSpPr/>
            <p:nvPr/>
          </p:nvGrpSpPr>
          <p:grpSpPr>
            <a:xfrm>
              <a:off x="0" y="-52708"/>
              <a:ext cx="9296400" cy="4548508"/>
              <a:chOff x="0" y="-52708"/>
              <a:chExt cx="9296400" cy="4548508"/>
            </a:xfrm>
          </p:grpSpPr>
          <p:grpSp>
            <p:nvGrpSpPr>
              <p:cNvPr id="7" name="Group 6">
                <a:extLst>
                  <a:ext uri="{FF2B5EF4-FFF2-40B4-BE49-F238E27FC236}">
                    <a16:creationId xmlns:a16="http://schemas.microsoft.com/office/drawing/2014/main" id="{AE12E81E-A170-4DE2-8E2E-A5A58BF9D21D}"/>
                  </a:ext>
                </a:extLst>
              </p:cNvPr>
              <p:cNvGrpSpPr/>
              <p:nvPr/>
            </p:nvGrpSpPr>
            <p:grpSpPr>
              <a:xfrm>
                <a:off x="0" y="-52708"/>
                <a:ext cx="9296400" cy="4548508"/>
                <a:chOff x="0" y="0"/>
                <a:chExt cx="3218687" cy="2028766"/>
              </a:xfrm>
            </p:grpSpPr>
            <p:sp>
              <p:nvSpPr>
                <p:cNvPr id="9" name="Rectangle 8">
                  <a:extLst>
                    <a:ext uri="{FF2B5EF4-FFF2-40B4-BE49-F238E27FC236}">
                      <a16:creationId xmlns:a16="http://schemas.microsoft.com/office/drawing/2014/main" id="{290573BA-3905-4CDE-AC10-17B43128E532}"/>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10" name="Group 9">
                  <a:extLst>
                    <a:ext uri="{FF2B5EF4-FFF2-40B4-BE49-F238E27FC236}">
                      <a16:creationId xmlns:a16="http://schemas.microsoft.com/office/drawing/2014/main" id="{25F04809-1002-4640-9B55-97FE382EBB3F}"/>
                    </a:ext>
                  </a:extLst>
                </p:cNvPr>
                <p:cNvGrpSpPr/>
                <p:nvPr/>
              </p:nvGrpSpPr>
              <p:grpSpPr>
                <a:xfrm>
                  <a:off x="0" y="19050"/>
                  <a:ext cx="2249424" cy="832104"/>
                  <a:chOff x="228600" y="0"/>
                  <a:chExt cx="1472184" cy="1024128"/>
                </a:xfrm>
              </p:grpSpPr>
              <p:sp>
                <p:nvSpPr>
                  <p:cNvPr id="11" name="Rectangle 10">
                    <a:extLst>
                      <a:ext uri="{FF2B5EF4-FFF2-40B4-BE49-F238E27FC236}">
                        <a16:creationId xmlns:a16="http://schemas.microsoft.com/office/drawing/2014/main" id="{E628D9DA-C3A0-45CE-A955-541C163AA1B5}"/>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2" name="Rectangle 11">
                    <a:extLst>
                      <a:ext uri="{FF2B5EF4-FFF2-40B4-BE49-F238E27FC236}">
                        <a16:creationId xmlns:a16="http://schemas.microsoft.com/office/drawing/2014/main" id="{C2226AFA-0BDC-4460-B932-4DA3BE79C0E1}"/>
                      </a:ext>
                    </a:extLst>
                  </p:cNvPr>
                  <p:cNvSpPr/>
                  <p:nvPr/>
                </p:nvSpPr>
                <p:spPr>
                  <a:xfrm>
                    <a:off x="228600" y="0"/>
                    <a:ext cx="1472184" cy="1024128"/>
                  </a:xfrm>
                  <a:prstGeom prst="rect">
                    <a:avLst/>
                  </a:prstGeom>
                  <a:blipFill>
                    <a:blip r:embed="rId3"/>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8" name="Picture 7">
                <a:extLst>
                  <a:ext uri="{FF2B5EF4-FFF2-40B4-BE49-F238E27FC236}">
                    <a16:creationId xmlns:a16="http://schemas.microsoft.com/office/drawing/2014/main" id="{7D1CAACF-88E5-43A9-A2F6-2E4F21E1187E}"/>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6" name="Rectangle 5">
              <a:extLst>
                <a:ext uri="{FF2B5EF4-FFF2-40B4-BE49-F238E27FC236}">
                  <a16:creationId xmlns:a16="http://schemas.microsoft.com/office/drawing/2014/main" id="{4953E656-424F-4932-8BD5-5EEE06ECD070}"/>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184" name="Shape 184"/>
          <p:cNvSpPr txBox="1"/>
          <p:nvPr/>
        </p:nvSpPr>
        <p:spPr>
          <a:xfrm>
            <a:off x="1716886" y="969725"/>
            <a:ext cx="5710199" cy="1066799"/>
          </a:xfrm>
          <a:prstGeom prst="rect">
            <a:avLst/>
          </a:prstGeom>
          <a:noFill/>
          <a:ln>
            <a:noFill/>
          </a:ln>
        </p:spPr>
        <p:txBody>
          <a:bodyPr lIns="0" tIns="0" rIns="0" bIns="0" anchor="ctr" anchorCtr="0">
            <a:noAutofit/>
          </a:bodyPr>
          <a:lstStyle/>
          <a:p>
            <a:pPr marL="0" marR="0" lvl="0" indent="0" algn="l" rtl="0">
              <a:lnSpc>
                <a:spcPct val="100000"/>
              </a:lnSpc>
              <a:spcBef>
                <a:spcPts val="0"/>
              </a:spcBef>
              <a:spcAft>
                <a:spcPts val="0"/>
              </a:spcAft>
              <a:buClr>
                <a:schemeClr val="dk2"/>
              </a:buClr>
              <a:buSzPct val="25000"/>
              <a:buFont typeface="Arial"/>
              <a:buNone/>
            </a:pPr>
            <a:r>
              <a:rPr lang="en-US" sz="3400" b="0" i="0" u="none" strike="noStrike" cap="none" baseline="0" dirty="0">
                <a:solidFill>
                  <a:schemeClr val="dk2"/>
                </a:solidFill>
                <a:latin typeface="Arial"/>
                <a:ea typeface="Arial"/>
                <a:cs typeface="Arial"/>
                <a:sym typeface="Arial"/>
              </a:rPr>
              <a:t>METHODS OF DEMOLITION</a:t>
            </a:r>
          </a:p>
          <a:p>
            <a:pPr marL="0" marR="0" lvl="0" indent="0" algn="l" rtl="0">
              <a:lnSpc>
                <a:spcPct val="100000"/>
              </a:lnSpc>
              <a:spcBef>
                <a:spcPts val="0"/>
              </a:spcBef>
              <a:spcAft>
                <a:spcPts val="0"/>
              </a:spcAft>
              <a:buNone/>
            </a:pPr>
            <a:endParaRPr sz="3400" b="0" i="0" u="none" strike="noStrike" cap="none" baseline="0" dirty="0">
              <a:solidFill>
                <a:schemeClr val="dk2"/>
              </a:solidFill>
              <a:latin typeface="Arial"/>
              <a:ea typeface="Arial"/>
              <a:cs typeface="Arial"/>
              <a:sym typeface="Arial"/>
            </a:endParaRPr>
          </a:p>
        </p:txBody>
      </p:sp>
      <p:sp>
        <p:nvSpPr>
          <p:cNvPr id="185" name="Shape 185"/>
          <p:cNvSpPr txBox="1"/>
          <p:nvPr/>
        </p:nvSpPr>
        <p:spPr>
          <a:xfrm>
            <a:off x="762000" y="1981200"/>
            <a:ext cx="7521574" cy="3687762"/>
          </a:xfrm>
          <a:prstGeom prst="rect">
            <a:avLst/>
          </a:prstGeom>
          <a:noFill/>
          <a:ln>
            <a:noFill/>
          </a:ln>
        </p:spPr>
        <p:txBody>
          <a:bodyPr lIns="171375" tIns="0" rIns="0" bIns="0" anchor="ctr" anchorCtr="0">
            <a:noAutofit/>
          </a:bodyPr>
          <a:lstStyle/>
          <a:p>
            <a:pPr marL="0" marR="0" lvl="0" indent="0" algn="l" rtl="0">
              <a:lnSpc>
                <a:spcPct val="10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Arial"/>
                <a:ea typeface="Arial"/>
                <a:cs typeface="Arial"/>
                <a:sym typeface="Arial"/>
              </a:rPr>
              <a:t>  Manual – use of hand held tools</a:t>
            </a:r>
          </a:p>
          <a:p>
            <a:pPr marL="0" marR="0" lvl="0" indent="0" algn="l" rtl="0">
              <a:lnSpc>
                <a:spcPct val="100000"/>
              </a:lnSpc>
              <a:spcBef>
                <a:spcPts val="0"/>
              </a:spcBef>
              <a:spcAft>
                <a:spcPts val="0"/>
              </a:spcAft>
              <a:buClr>
                <a:schemeClr val="dk1"/>
              </a:buClr>
              <a:buFont typeface="Arial"/>
              <a:buNone/>
            </a:pPr>
            <a:endParaRPr sz="3000" b="0" i="0" u="none" strike="noStrike" cap="none" baseline="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Arial"/>
                <a:ea typeface="Arial"/>
                <a:cs typeface="Arial"/>
                <a:sym typeface="Arial"/>
              </a:rPr>
              <a:t>  Mechanical – use of heavy equipment, wires and chain, power shear, etc.</a:t>
            </a:r>
          </a:p>
          <a:p>
            <a:pPr marL="0" marR="0" lvl="0" indent="0" algn="l" rtl="0">
              <a:lnSpc>
                <a:spcPct val="100000"/>
              </a:lnSpc>
              <a:spcBef>
                <a:spcPts val="0"/>
              </a:spcBef>
              <a:spcAft>
                <a:spcPts val="0"/>
              </a:spcAft>
              <a:buClr>
                <a:schemeClr val="dk1"/>
              </a:buClr>
              <a:buFont typeface="Arial"/>
              <a:buNone/>
            </a:pPr>
            <a:endParaRPr sz="3000" b="0" i="0" u="none" strike="noStrike" cap="none" baseline="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Arial"/>
              <a:buChar char="•"/>
            </a:pPr>
            <a:r>
              <a:rPr lang="en-US" sz="3000" b="0" i="0" u="none" strike="noStrike" cap="none" baseline="0">
                <a:solidFill>
                  <a:schemeClr val="dk1"/>
                </a:solidFill>
                <a:latin typeface="Arial"/>
                <a:ea typeface="Arial"/>
                <a:cs typeface="Arial"/>
                <a:sym typeface="Arial"/>
              </a:rPr>
              <a:t>  Explosives – use of explosives</a:t>
            </a:r>
          </a:p>
          <a:p>
            <a:pPr marL="0" marR="0" lvl="0" indent="0" algn="l" rtl="0">
              <a:lnSpc>
                <a:spcPct val="100000"/>
              </a:lnSpc>
              <a:spcBef>
                <a:spcPts val="0"/>
              </a:spcBef>
              <a:spcAft>
                <a:spcPts val="0"/>
              </a:spcAft>
              <a:buNone/>
            </a:pPr>
            <a:endParaRPr sz="3000" b="0" i="0" u="none" strike="noStrike" cap="none" baseline="0">
              <a:solidFill>
                <a:schemeClr val="dk1"/>
              </a:solidFill>
              <a:latin typeface="Arial"/>
              <a:ea typeface="Arial"/>
              <a:cs typeface="Arial"/>
              <a:sym typeface="Arial"/>
            </a:endParaRP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D424B96-C9FD-4D7F-A090-E4BF26D81036}"/>
              </a:ext>
            </a:extLst>
          </p:cNvPr>
          <p:cNvGrpSpPr/>
          <p:nvPr/>
        </p:nvGrpSpPr>
        <p:grpSpPr>
          <a:xfrm>
            <a:off x="0" y="-52708"/>
            <a:ext cx="9296400" cy="6910708"/>
            <a:chOff x="0" y="-52708"/>
            <a:chExt cx="9296400" cy="6910708"/>
          </a:xfrm>
        </p:grpSpPr>
        <p:grpSp>
          <p:nvGrpSpPr>
            <p:cNvPr id="4" name="Group 3">
              <a:extLst>
                <a:ext uri="{FF2B5EF4-FFF2-40B4-BE49-F238E27FC236}">
                  <a16:creationId xmlns:a16="http://schemas.microsoft.com/office/drawing/2014/main" id="{124EAD9E-836A-428B-9F53-C992391884FB}"/>
                </a:ext>
              </a:extLst>
            </p:cNvPr>
            <p:cNvGrpSpPr/>
            <p:nvPr/>
          </p:nvGrpSpPr>
          <p:grpSpPr>
            <a:xfrm>
              <a:off x="0" y="-52708"/>
              <a:ext cx="9296400" cy="4548508"/>
              <a:chOff x="0" y="-52708"/>
              <a:chExt cx="9296400" cy="4548508"/>
            </a:xfrm>
          </p:grpSpPr>
          <p:grpSp>
            <p:nvGrpSpPr>
              <p:cNvPr id="6" name="Group 5">
                <a:extLst>
                  <a:ext uri="{FF2B5EF4-FFF2-40B4-BE49-F238E27FC236}">
                    <a16:creationId xmlns:a16="http://schemas.microsoft.com/office/drawing/2014/main" id="{187C5730-1C5A-4FA9-BF27-FB0A6E59E4AC}"/>
                  </a:ext>
                </a:extLst>
              </p:cNvPr>
              <p:cNvGrpSpPr/>
              <p:nvPr/>
            </p:nvGrpSpPr>
            <p:grpSpPr>
              <a:xfrm>
                <a:off x="0" y="-52708"/>
                <a:ext cx="9296400" cy="4548508"/>
                <a:chOff x="0" y="0"/>
                <a:chExt cx="3218687" cy="2028766"/>
              </a:xfrm>
            </p:grpSpPr>
            <p:sp>
              <p:nvSpPr>
                <p:cNvPr id="8" name="Rectangle 7">
                  <a:extLst>
                    <a:ext uri="{FF2B5EF4-FFF2-40B4-BE49-F238E27FC236}">
                      <a16:creationId xmlns:a16="http://schemas.microsoft.com/office/drawing/2014/main" id="{30296955-F0E6-41BA-A65D-AA60AFA9DE9D}"/>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9" name="Group 8">
                  <a:extLst>
                    <a:ext uri="{FF2B5EF4-FFF2-40B4-BE49-F238E27FC236}">
                      <a16:creationId xmlns:a16="http://schemas.microsoft.com/office/drawing/2014/main" id="{7166CE22-3B86-4EF7-A8CB-B9725A1F2331}"/>
                    </a:ext>
                  </a:extLst>
                </p:cNvPr>
                <p:cNvGrpSpPr/>
                <p:nvPr/>
              </p:nvGrpSpPr>
              <p:grpSpPr>
                <a:xfrm>
                  <a:off x="0" y="19050"/>
                  <a:ext cx="2249424" cy="832104"/>
                  <a:chOff x="228600" y="0"/>
                  <a:chExt cx="1472184" cy="1024128"/>
                </a:xfrm>
              </p:grpSpPr>
              <p:sp>
                <p:nvSpPr>
                  <p:cNvPr id="10" name="Rectangle 10">
                    <a:extLst>
                      <a:ext uri="{FF2B5EF4-FFF2-40B4-BE49-F238E27FC236}">
                        <a16:creationId xmlns:a16="http://schemas.microsoft.com/office/drawing/2014/main" id="{CB1596FD-75DE-4D06-A068-44F8F508052F}"/>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1" name="Rectangle 10">
                    <a:extLst>
                      <a:ext uri="{FF2B5EF4-FFF2-40B4-BE49-F238E27FC236}">
                        <a16:creationId xmlns:a16="http://schemas.microsoft.com/office/drawing/2014/main" id="{00606DCD-6FD7-426A-AE27-5CDA3CBF04B8}"/>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7" name="Picture 6">
                <a:extLst>
                  <a:ext uri="{FF2B5EF4-FFF2-40B4-BE49-F238E27FC236}">
                    <a16:creationId xmlns:a16="http://schemas.microsoft.com/office/drawing/2014/main" id="{467F0BB9-8082-4F82-8239-B6784F39F41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5" name="Rectangle 4">
              <a:extLst>
                <a:ext uri="{FF2B5EF4-FFF2-40B4-BE49-F238E27FC236}">
                  <a16:creationId xmlns:a16="http://schemas.microsoft.com/office/drawing/2014/main" id="{B8776854-EF9C-44A9-AD71-971ED02C71EC}"/>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Rectangle 1"/>
          <p:cNvSpPr/>
          <p:nvPr/>
        </p:nvSpPr>
        <p:spPr>
          <a:xfrm>
            <a:off x="381000" y="1143000"/>
            <a:ext cx="8610600" cy="5509200"/>
          </a:xfrm>
          <a:prstGeom prst="rect">
            <a:avLst/>
          </a:prstGeom>
        </p:spPr>
        <p:txBody>
          <a:bodyPr wrap="square">
            <a:spAutoFit/>
          </a:bodyPr>
          <a:lstStyle/>
          <a:p>
            <a:r>
              <a:rPr lang="en-PH" sz="3200" b="1" dirty="0"/>
              <a:t>Demolition Checklist Safety Tips</a:t>
            </a:r>
          </a:p>
          <a:p>
            <a:endParaRPr lang="en-PH" sz="3200" b="1" dirty="0"/>
          </a:p>
          <a:p>
            <a:pPr marL="285750" indent="-285750">
              <a:buFont typeface="Wingdings" panose="05000000000000000000" pitchFamily="2" charset="2"/>
              <a:buChar char="ü"/>
            </a:pPr>
            <a:r>
              <a:rPr lang="en-PH" sz="3200" dirty="0"/>
              <a:t>Has a demolition plan be though up? Has it been double checked to guarantee safety?</a:t>
            </a:r>
          </a:p>
          <a:p>
            <a:pPr marL="285750" indent="-285750">
              <a:buFont typeface="Wingdings" panose="05000000000000000000" pitchFamily="2" charset="2"/>
              <a:buChar char="ü"/>
            </a:pPr>
            <a:r>
              <a:rPr lang="en-PH" sz="3200" dirty="0"/>
              <a:t>Have you Designated an area for the debris to be transported to after the demolition is complete?</a:t>
            </a:r>
          </a:p>
          <a:p>
            <a:pPr marL="285750" indent="-285750">
              <a:buFont typeface="Wingdings" panose="05000000000000000000" pitchFamily="2" charset="2"/>
              <a:buChar char="ü"/>
            </a:pPr>
            <a:r>
              <a:rPr lang="en-PH" sz="3200" dirty="0"/>
              <a:t>Shut off all utilities before you start the job. These includes water, electric, sewer and gas. If any of these are left on, it could cause a major disaster.</a:t>
            </a:r>
          </a:p>
        </p:txBody>
      </p:sp>
    </p:spTree>
    <p:extLst>
      <p:ext uri="{BB962C8B-B14F-4D97-AF65-F5344CB8AC3E}">
        <p14:creationId xmlns:p14="http://schemas.microsoft.com/office/powerpoint/2010/main" val="1366931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69627E3-436F-4730-8BB6-388D6852FCE3}"/>
              </a:ext>
            </a:extLst>
          </p:cNvPr>
          <p:cNvGrpSpPr/>
          <p:nvPr/>
        </p:nvGrpSpPr>
        <p:grpSpPr>
          <a:xfrm>
            <a:off x="0" y="-52708"/>
            <a:ext cx="9296400" cy="6910708"/>
            <a:chOff x="0" y="-52708"/>
            <a:chExt cx="9296400" cy="6910708"/>
          </a:xfrm>
        </p:grpSpPr>
        <p:grpSp>
          <p:nvGrpSpPr>
            <p:cNvPr id="4" name="Group 3">
              <a:extLst>
                <a:ext uri="{FF2B5EF4-FFF2-40B4-BE49-F238E27FC236}">
                  <a16:creationId xmlns:a16="http://schemas.microsoft.com/office/drawing/2014/main" id="{88198FE0-2546-48B4-9361-263390D50D45}"/>
                </a:ext>
              </a:extLst>
            </p:cNvPr>
            <p:cNvGrpSpPr/>
            <p:nvPr/>
          </p:nvGrpSpPr>
          <p:grpSpPr>
            <a:xfrm>
              <a:off x="0" y="-52708"/>
              <a:ext cx="9296400" cy="4548508"/>
              <a:chOff x="0" y="-52708"/>
              <a:chExt cx="9296400" cy="4548508"/>
            </a:xfrm>
          </p:grpSpPr>
          <p:grpSp>
            <p:nvGrpSpPr>
              <p:cNvPr id="6" name="Group 5">
                <a:extLst>
                  <a:ext uri="{FF2B5EF4-FFF2-40B4-BE49-F238E27FC236}">
                    <a16:creationId xmlns:a16="http://schemas.microsoft.com/office/drawing/2014/main" id="{643A55BD-34C8-404F-B635-5D1ECAE7E3A1}"/>
                  </a:ext>
                </a:extLst>
              </p:cNvPr>
              <p:cNvGrpSpPr/>
              <p:nvPr/>
            </p:nvGrpSpPr>
            <p:grpSpPr>
              <a:xfrm>
                <a:off x="0" y="-52708"/>
                <a:ext cx="9296400" cy="4548508"/>
                <a:chOff x="0" y="0"/>
                <a:chExt cx="3218687" cy="2028766"/>
              </a:xfrm>
            </p:grpSpPr>
            <p:sp>
              <p:nvSpPr>
                <p:cNvPr id="8" name="Rectangle 7">
                  <a:extLst>
                    <a:ext uri="{FF2B5EF4-FFF2-40B4-BE49-F238E27FC236}">
                      <a16:creationId xmlns:a16="http://schemas.microsoft.com/office/drawing/2014/main" id="{B6EB208E-D504-4A9A-841F-C932C4F62A6C}"/>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9" name="Group 8">
                  <a:extLst>
                    <a:ext uri="{FF2B5EF4-FFF2-40B4-BE49-F238E27FC236}">
                      <a16:creationId xmlns:a16="http://schemas.microsoft.com/office/drawing/2014/main" id="{69F5FF46-7460-4EA2-941E-98B5BE15C118}"/>
                    </a:ext>
                  </a:extLst>
                </p:cNvPr>
                <p:cNvGrpSpPr/>
                <p:nvPr/>
              </p:nvGrpSpPr>
              <p:grpSpPr>
                <a:xfrm>
                  <a:off x="0" y="19050"/>
                  <a:ext cx="2249424" cy="832104"/>
                  <a:chOff x="228600" y="0"/>
                  <a:chExt cx="1472184" cy="1024128"/>
                </a:xfrm>
              </p:grpSpPr>
              <p:sp>
                <p:nvSpPr>
                  <p:cNvPr id="10" name="Rectangle 10">
                    <a:extLst>
                      <a:ext uri="{FF2B5EF4-FFF2-40B4-BE49-F238E27FC236}">
                        <a16:creationId xmlns:a16="http://schemas.microsoft.com/office/drawing/2014/main" id="{40E37886-B99C-44C3-BDCB-FC7DFEDDD143}"/>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1" name="Rectangle 10">
                    <a:extLst>
                      <a:ext uri="{FF2B5EF4-FFF2-40B4-BE49-F238E27FC236}">
                        <a16:creationId xmlns:a16="http://schemas.microsoft.com/office/drawing/2014/main" id="{FA816CB3-0BC7-485C-BB0E-C3AC7CA88770}"/>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7" name="Picture 6">
                <a:extLst>
                  <a:ext uri="{FF2B5EF4-FFF2-40B4-BE49-F238E27FC236}">
                    <a16:creationId xmlns:a16="http://schemas.microsoft.com/office/drawing/2014/main" id="{11600BF5-5A23-4B0E-BC00-ABA65A165485}"/>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5" name="Rectangle 4">
              <a:extLst>
                <a:ext uri="{FF2B5EF4-FFF2-40B4-BE49-F238E27FC236}">
                  <a16:creationId xmlns:a16="http://schemas.microsoft.com/office/drawing/2014/main" id="{EC9B393D-398D-4193-A443-6C5D916D6841}"/>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Rectangle 1"/>
          <p:cNvSpPr/>
          <p:nvPr/>
        </p:nvSpPr>
        <p:spPr>
          <a:xfrm>
            <a:off x="381000" y="990600"/>
            <a:ext cx="8610600" cy="5693866"/>
          </a:xfrm>
          <a:prstGeom prst="rect">
            <a:avLst/>
          </a:prstGeom>
        </p:spPr>
        <p:txBody>
          <a:bodyPr wrap="square">
            <a:spAutoFit/>
          </a:bodyPr>
          <a:lstStyle/>
          <a:p>
            <a:r>
              <a:rPr lang="en-PH" sz="2800" b="1" dirty="0"/>
              <a:t>           Demolition Checklist Safety Tips</a:t>
            </a:r>
          </a:p>
          <a:p>
            <a:endParaRPr lang="en-PH" sz="1600" b="1" dirty="0"/>
          </a:p>
          <a:p>
            <a:pPr marL="285750" indent="-285750">
              <a:buFont typeface="Wingdings" panose="05000000000000000000" pitchFamily="2" charset="2"/>
              <a:buChar char="ü"/>
            </a:pPr>
            <a:r>
              <a:rPr lang="en-PH" sz="2800" dirty="0"/>
              <a:t>Always begin at the top floor of the building and work your way down during a demolition.</a:t>
            </a:r>
          </a:p>
          <a:p>
            <a:pPr marL="285750" indent="-285750">
              <a:buFont typeface="Wingdings" panose="05000000000000000000" pitchFamily="2" charset="2"/>
              <a:buChar char="ü"/>
            </a:pPr>
            <a:r>
              <a:rPr lang="en-PH" sz="2800" dirty="0"/>
              <a:t>If workers have to enter the building there should be braces placed on the floors and walls wherever there are people.</a:t>
            </a:r>
          </a:p>
          <a:p>
            <a:pPr marL="285750" indent="-285750">
              <a:buFont typeface="Wingdings" panose="05000000000000000000" pitchFamily="2" charset="2"/>
              <a:buChar char="ü"/>
            </a:pPr>
            <a:r>
              <a:rPr lang="en-PH" sz="2800" dirty="0"/>
              <a:t>If you are using a floor disposal system the hole must be no larger than twenty five percent of the rooms floor.</a:t>
            </a:r>
          </a:p>
          <a:p>
            <a:pPr marL="285750" indent="-285750">
              <a:buFont typeface="Wingdings" panose="05000000000000000000" pitchFamily="2" charset="2"/>
              <a:buChar char="ü"/>
            </a:pPr>
            <a:r>
              <a:rPr lang="en-PH" sz="2800" dirty="0"/>
              <a:t>Place chutes where ever you are disposing of debris from high areas. The chutes should lead directly to a trash container such as a dumpster.</a:t>
            </a:r>
          </a:p>
        </p:txBody>
      </p:sp>
    </p:spTree>
    <p:extLst>
      <p:ext uri="{BB962C8B-B14F-4D97-AF65-F5344CB8AC3E}">
        <p14:creationId xmlns:p14="http://schemas.microsoft.com/office/powerpoint/2010/main" val="1036863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3A2F0A5-5128-4C2A-9AA4-C194469B215D}"/>
              </a:ext>
            </a:extLst>
          </p:cNvPr>
          <p:cNvGrpSpPr/>
          <p:nvPr/>
        </p:nvGrpSpPr>
        <p:grpSpPr>
          <a:xfrm>
            <a:off x="0" y="-52708"/>
            <a:ext cx="9296400" cy="6910708"/>
            <a:chOff x="0" y="-52708"/>
            <a:chExt cx="9296400" cy="6910708"/>
          </a:xfrm>
        </p:grpSpPr>
        <p:grpSp>
          <p:nvGrpSpPr>
            <p:cNvPr id="4" name="Group 3">
              <a:extLst>
                <a:ext uri="{FF2B5EF4-FFF2-40B4-BE49-F238E27FC236}">
                  <a16:creationId xmlns:a16="http://schemas.microsoft.com/office/drawing/2014/main" id="{2B8D5918-07F5-4105-B8A9-68FE43AF9D2E}"/>
                </a:ext>
              </a:extLst>
            </p:cNvPr>
            <p:cNvGrpSpPr/>
            <p:nvPr/>
          </p:nvGrpSpPr>
          <p:grpSpPr>
            <a:xfrm>
              <a:off x="0" y="-52708"/>
              <a:ext cx="9296400" cy="4548508"/>
              <a:chOff x="0" y="-52708"/>
              <a:chExt cx="9296400" cy="4548508"/>
            </a:xfrm>
          </p:grpSpPr>
          <p:grpSp>
            <p:nvGrpSpPr>
              <p:cNvPr id="6" name="Group 5">
                <a:extLst>
                  <a:ext uri="{FF2B5EF4-FFF2-40B4-BE49-F238E27FC236}">
                    <a16:creationId xmlns:a16="http://schemas.microsoft.com/office/drawing/2014/main" id="{3BD4E261-10B3-4667-8516-9060CC4A4966}"/>
                  </a:ext>
                </a:extLst>
              </p:cNvPr>
              <p:cNvGrpSpPr/>
              <p:nvPr/>
            </p:nvGrpSpPr>
            <p:grpSpPr>
              <a:xfrm>
                <a:off x="0" y="-52708"/>
                <a:ext cx="9296400" cy="4548508"/>
                <a:chOff x="0" y="0"/>
                <a:chExt cx="3218687" cy="2028766"/>
              </a:xfrm>
            </p:grpSpPr>
            <p:sp>
              <p:nvSpPr>
                <p:cNvPr id="8" name="Rectangle 7">
                  <a:extLst>
                    <a:ext uri="{FF2B5EF4-FFF2-40B4-BE49-F238E27FC236}">
                      <a16:creationId xmlns:a16="http://schemas.microsoft.com/office/drawing/2014/main" id="{635240EF-8D1A-441C-A6CA-0A9D9F41CAA5}"/>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9" name="Group 8">
                  <a:extLst>
                    <a:ext uri="{FF2B5EF4-FFF2-40B4-BE49-F238E27FC236}">
                      <a16:creationId xmlns:a16="http://schemas.microsoft.com/office/drawing/2014/main" id="{02E582C4-BD6F-4564-BFBA-2B19CD312076}"/>
                    </a:ext>
                  </a:extLst>
                </p:cNvPr>
                <p:cNvGrpSpPr/>
                <p:nvPr/>
              </p:nvGrpSpPr>
              <p:grpSpPr>
                <a:xfrm>
                  <a:off x="0" y="19050"/>
                  <a:ext cx="2249424" cy="832104"/>
                  <a:chOff x="228600" y="0"/>
                  <a:chExt cx="1472184" cy="1024128"/>
                </a:xfrm>
              </p:grpSpPr>
              <p:sp>
                <p:nvSpPr>
                  <p:cNvPr id="10" name="Rectangle 10">
                    <a:extLst>
                      <a:ext uri="{FF2B5EF4-FFF2-40B4-BE49-F238E27FC236}">
                        <a16:creationId xmlns:a16="http://schemas.microsoft.com/office/drawing/2014/main" id="{8E7D8716-3C9F-46A3-8D1B-3E63468B93C8}"/>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1" name="Rectangle 10">
                    <a:extLst>
                      <a:ext uri="{FF2B5EF4-FFF2-40B4-BE49-F238E27FC236}">
                        <a16:creationId xmlns:a16="http://schemas.microsoft.com/office/drawing/2014/main" id="{14178A59-237B-42FD-BC3C-1C7069EF8CF5}"/>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7" name="Picture 6">
                <a:extLst>
                  <a:ext uri="{FF2B5EF4-FFF2-40B4-BE49-F238E27FC236}">
                    <a16:creationId xmlns:a16="http://schemas.microsoft.com/office/drawing/2014/main" id="{BB186404-CD1B-4853-BE3C-7C72697AC5A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5" name="Rectangle 4">
              <a:extLst>
                <a:ext uri="{FF2B5EF4-FFF2-40B4-BE49-F238E27FC236}">
                  <a16:creationId xmlns:a16="http://schemas.microsoft.com/office/drawing/2014/main" id="{005B2DDD-3D00-457E-BEF0-C1803E42977D}"/>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Rectangle 1"/>
          <p:cNvSpPr/>
          <p:nvPr/>
        </p:nvSpPr>
        <p:spPr>
          <a:xfrm>
            <a:off x="381000" y="903268"/>
            <a:ext cx="8610600" cy="5878532"/>
          </a:xfrm>
          <a:prstGeom prst="rect">
            <a:avLst/>
          </a:prstGeom>
        </p:spPr>
        <p:txBody>
          <a:bodyPr wrap="square">
            <a:spAutoFit/>
          </a:bodyPr>
          <a:lstStyle/>
          <a:p>
            <a:r>
              <a:rPr lang="en-PH" sz="2800" b="1" dirty="0"/>
              <a:t>           Demolition Checklist Safety Tips</a:t>
            </a:r>
          </a:p>
          <a:p>
            <a:endParaRPr lang="en-PH" sz="1200" b="1" dirty="0"/>
          </a:p>
          <a:p>
            <a:pPr marL="285750" indent="-285750">
              <a:buFont typeface="Wingdings" panose="05000000000000000000" pitchFamily="2" charset="2"/>
              <a:buChar char="ü"/>
            </a:pPr>
            <a:r>
              <a:rPr lang="en-PH" sz="2800" dirty="0"/>
              <a:t>Any ornamental stonework must be removed before the building is completely demolished.</a:t>
            </a:r>
          </a:p>
          <a:p>
            <a:pPr marL="285750" indent="-285750">
              <a:buFont typeface="Wingdings" panose="05000000000000000000" pitchFamily="2" charset="2"/>
              <a:buChar char="ü"/>
            </a:pPr>
            <a:r>
              <a:rPr lang="en-PH" sz="2800" dirty="0"/>
              <a:t>All heavy machinery should be inspected by a certified professional before each job to insure it is in proper working condition.</a:t>
            </a:r>
          </a:p>
          <a:p>
            <a:pPr marL="285750" indent="-285750">
              <a:buFont typeface="Wingdings" panose="05000000000000000000" pitchFamily="2" charset="2"/>
              <a:buChar char="ü"/>
            </a:pPr>
            <a:r>
              <a:rPr lang="en-PH" sz="2800" dirty="0"/>
              <a:t>Always wear your personal protective equipment while at a demolition site. This includes hard hats to prevent head injuries form falling debris. Safety goggles to prevent dust and other foreign objects form entering your eyes. Work boots that are made of leather and steel tipped will help protect your feet from falling objects.</a:t>
            </a:r>
          </a:p>
        </p:txBody>
      </p:sp>
    </p:spTree>
    <p:extLst>
      <p:ext uri="{BB962C8B-B14F-4D97-AF65-F5344CB8AC3E}">
        <p14:creationId xmlns:p14="http://schemas.microsoft.com/office/powerpoint/2010/main" val="2417987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E09EAD8-FAAC-411F-9062-B042B9321B78}"/>
              </a:ext>
            </a:extLst>
          </p:cNvPr>
          <p:cNvGrpSpPr/>
          <p:nvPr/>
        </p:nvGrpSpPr>
        <p:grpSpPr>
          <a:xfrm>
            <a:off x="0" y="-52708"/>
            <a:ext cx="9296400" cy="6910708"/>
            <a:chOff x="0" y="-52708"/>
            <a:chExt cx="9296400" cy="6910708"/>
          </a:xfrm>
        </p:grpSpPr>
        <p:grpSp>
          <p:nvGrpSpPr>
            <p:cNvPr id="4" name="Group 3">
              <a:extLst>
                <a:ext uri="{FF2B5EF4-FFF2-40B4-BE49-F238E27FC236}">
                  <a16:creationId xmlns:a16="http://schemas.microsoft.com/office/drawing/2014/main" id="{40B6C35C-F4E2-46D8-A9DB-6AD118F1DC0C}"/>
                </a:ext>
              </a:extLst>
            </p:cNvPr>
            <p:cNvGrpSpPr/>
            <p:nvPr/>
          </p:nvGrpSpPr>
          <p:grpSpPr>
            <a:xfrm>
              <a:off x="0" y="-52708"/>
              <a:ext cx="9296400" cy="4548508"/>
              <a:chOff x="0" y="-52708"/>
              <a:chExt cx="9296400" cy="4548508"/>
            </a:xfrm>
          </p:grpSpPr>
          <p:grpSp>
            <p:nvGrpSpPr>
              <p:cNvPr id="6" name="Group 5">
                <a:extLst>
                  <a:ext uri="{FF2B5EF4-FFF2-40B4-BE49-F238E27FC236}">
                    <a16:creationId xmlns:a16="http://schemas.microsoft.com/office/drawing/2014/main" id="{70ABA92D-31CA-4A95-BCD4-BFA02ABC028A}"/>
                  </a:ext>
                </a:extLst>
              </p:cNvPr>
              <p:cNvGrpSpPr/>
              <p:nvPr/>
            </p:nvGrpSpPr>
            <p:grpSpPr>
              <a:xfrm>
                <a:off x="0" y="-52708"/>
                <a:ext cx="9296400" cy="4548508"/>
                <a:chOff x="0" y="0"/>
                <a:chExt cx="3218687" cy="2028766"/>
              </a:xfrm>
            </p:grpSpPr>
            <p:sp>
              <p:nvSpPr>
                <p:cNvPr id="8" name="Rectangle 7">
                  <a:extLst>
                    <a:ext uri="{FF2B5EF4-FFF2-40B4-BE49-F238E27FC236}">
                      <a16:creationId xmlns:a16="http://schemas.microsoft.com/office/drawing/2014/main" id="{C3B63B73-41F5-41C8-B026-1DD98D8C333D}"/>
                    </a:ext>
                  </a:extLst>
                </p:cNvPr>
                <p:cNvSpPr/>
                <p:nvPr/>
              </p:nvSpPr>
              <p:spPr>
                <a:xfrm>
                  <a:off x="695168" y="0"/>
                  <a:ext cx="2523519" cy="2028766"/>
                </a:xfrm>
                <a:prstGeom prst="rect">
                  <a:avLst/>
                </a:prstGeom>
                <a:solidFill>
                  <a:sysClr val="window" lastClr="FFFFFF">
                    <a:alpha val="0"/>
                  </a:sysClr>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nvGrpSpPr>
                <p:cNvPr id="9" name="Group 8">
                  <a:extLst>
                    <a:ext uri="{FF2B5EF4-FFF2-40B4-BE49-F238E27FC236}">
                      <a16:creationId xmlns:a16="http://schemas.microsoft.com/office/drawing/2014/main" id="{3C3DEF38-40DB-4DD5-9513-62441D641CE2}"/>
                    </a:ext>
                  </a:extLst>
                </p:cNvPr>
                <p:cNvGrpSpPr/>
                <p:nvPr/>
              </p:nvGrpSpPr>
              <p:grpSpPr>
                <a:xfrm>
                  <a:off x="0" y="19050"/>
                  <a:ext cx="2249424" cy="832104"/>
                  <a:chOff x="228600" y="0"/>
                  <a:chExt cx="1472184" cy="1024128"/>
                </a:xfrm>
              </p:grpSpPr>
              <p:sp>
                <p:nvSpPr>
                  <p:cNvPr id="10" name="Rectangle 10">
                    <a:extLst>
                      <a:ext uri="{FF2B5EF4-FFF2-40B4-BE49-F238E27FC236}">
                        <a16:creationId xmlns:a16="http://schemas.microsoft.com/office/drawing/2014/main" id="{E9D4239F-4568-4549-8723-59F22A64AC1B}"/>
                      </a:ext>
                    </a:extLst>
                  </p:cNvPr>
                  <p:cNvSpPr/>
                  <p:nvPr/>
                </p:nvSpPr>
                <p:spPr>
                  <a:xfrm>
                    <a:off x="228600" y="0"/>
                    <a:ext cx="1466258" cy="1012274"/>
                  </a:xfrm>
                  <a:custGeom>
                    <a:avLst/>
                    <a:gdLst>
                      <a:gd name="connsiteX0" fmla="*/ 0 w 2240281"/>
                      <a:gd name="connsiteY0" fmla="*/ 0 h 822960"/>
                      <a:gd name="connsiteX1" fmla="*/ 2240281 w 2240281"/>
                      <a:gd name="connsiteY1" fmla="*/ 0 h 822960"/>
                      <a:gd name="connsiteX2" fmla="*/ 2240281 w 2240281"/>
                      <a:gd name="connsiteY2" fmla="*/ 822960 h 822960"/>
                      <a:gd name="connsiteX3" fmla="*/ 0 w 2240281"/>
                      <a:gd name="connsiteY3" fmla="*/ 822960 h 822960"/>
                      <a:gd name="connsiteX4" fmla="*/ 0 w 2240281"/>
                      <a:gd name="connsiteY4" fmla="*/ 0 h 822960"/>
                      <a:gd name="connsiteX0" fmla="*/ 0 w 2240281"/>
                      <a:gd name="connsiteY0" fmla="*/ 0 h 822960"/>
                      <a:gd name="connsiteX1" fmla="*/ 2240281 w 2240281"/>
                      <a:gd name="connsiteY1" fmla="*/ 0 h 822960"/>
                      <a:gd name="connsiteX2" fmla="*/ 1659256 w 2240281"/>
                      <a:gd name="connsiteY2" fmla="*/ 222885 h 822960"/>
                      <a:gd name="connsiteX3" fmla="*/ 0 w 2240281"/>
                      <a:gd name="connsiteY3" fmla="*/ 822960 h 822960"/>
                      <a:gd name="connsiteX4" fmla="*/ 0 w 2240281"/>
                      <a:gd name="connsiteY4" fmla="*/ 0 h 822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281" h="822960">
                        <a:moveTo>
                          <a:pt x="0" y="0"/>
                        </a:moveTo>
                        <a:lnTo>
                          <a:pt x="2240281" y="0"/>
                        </a:lnTo>
                        <a:lnTo>
                          <a:pt x="1659256" y="222885"/>
                        </a:lnTo>
                        <a:lnTo>
                          <a:pt x="0" y="822960"/>
                        </a:lnTo>
                        <a:lnTo>
                          <a:pt x="0" y="0"/>
                        </a:lnTo>
                        <a:close/>
                      </a:path>
                    </a:pathLst>
                  </a:cu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sp>
                <p:nvSpPr>
                  <p:cNvPr id="11" name="Rectangle 10">
                    <a:extLst>
                      <a:ext uri="{FF2B5EF4-FFF2-40B4-BE49-F238E27FC236}">
                        <a16:creationId xmlns:a16="http://schemas.microsoft.com/office/drawing/2014/main" id="{BCFCD767-11E2-4BE2-8180-DE2EDF79AE45}"/>
                      </a:ext>
                    </a:extLst>
                  </p:cNvPr>
                  <p:cNvSpPr/>
                  <p:nvPr/>
                </p:nvSpPr>
                <p:spPr>
                  <a:xfrm>
                    <a:off x="228600" y="0"/>
                    <a:ext cx="1472184" cy="1024128"/>
                  </a:xfrm>
                  <a:prstGeom prst="rect">
                    <a:avLst/>
                  </a:prstGeom>
                  <a:blipFill>
                    <a:blip r:embed="rId2"/>
                    <a:stretch>
                      <a:fillRect/>
                    </a:stretch>
                  </a:blip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en-PH"/>
                  </a:p>
                </p:txBody>
              </p:sp>
            </p:grpSp>
          </p:grpSp>
          <p:pic>
            <p:nvPicPr>
              <p:cNvPr id="7" name="Picture 6">
                <a:extLst>
                  <a:ext uri="{FF2B5EF4-FFF2-40B4-BE49-F238E27FC236}">
                    <a16:creationId xmlns:a16="http://schemas.microsoft.com/office/drawing/2014/main" id="{690262EB-075A-4DCA-8AD2-D459C2A6E42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76200" y="130883"/>
                <a:ext cx="1114678" cy="1088317"/>
              </a:xfrm>
              <a:prstGeom prst="rect">
                <a:avLst/>
              </a:prstGeom>
              <a:noFill/>
              <a:ln>
                <a:noFill/>
              </a:ln>
              <a:effectLst/>
              <a:extLst/>
            </p:spPr>
          </p:pic>
        </p:grpSp>
        <p:sp>
          <p:nvSpPr>
            <p:cNvPr id="5" name="Rectangle 4">
              <a:extLst>
                <a:ext uri="{FF2B5EF4-FFF2-40B4-BE49-F238E27FC236}">
                  <a16:creationId xmlns:a16="http://schemas.microsoft.com/office/drawing/2014/main" id="{F64E0E74-032F-4AAA-A9CF-BA4582795F7F}"/>
                </a:ext>
              </a:extLst>
            </p:cNvPr>
            <p:cNvSpPr/>
            <p:nvPr/>
          </p:nvSpPr>
          <p:spPr>
            <a:xfrm>
              <a:off x="0" y="6658548"/>
              <a:ext cx="9144000" cy="19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grpSp>
      <p:sp>
        <p:nvSpPr>
          <p:cNvPr id="2" name="Rectangle 1"/>
          <p:cNvSpPr/>
          <p:nvPr/>
        </p:nvSpPr>
        <p:spPr>
          <a:xfrm>
            <a:off x="381000" y="1295400"/>
            <a:ext cx="8610600" cy="4339650"/>
          </a:xfrm>
          <a:prstGeom prst="rect">
            <a:avLst/>
          </a:prstGeom>
        </p:spPr>
        <p:txBody>
          <a:bodyPr wrap="square">
            <a:spAutoFit/>
          </a:bodyPr>
          <a:lstStyle/>
          <a:p>
            <a:r>
              <a:rPr lang="en-PH" sz="3200" b="1" dirty="0"/>
              <a:t>        Demolition Checklist Safety Tips</a:t>
            </a:r>
          </a:p>
          <a:p>
            <a:endParaRPr lang="en-PH" sz="1600" b="1" dirty="0"/>
          </a:p>
          <a:p>
            <a:pPr marL="285750" indent="-285750">
              <a:buFont typeface="Wingdings" panose="05000000000000000000" pitchFamily="2" charset="2"/>
              <a:buChar char="ü"/>
            </a:pPr>
            <a:r>
              <a:rPr lang="en-PH" sz="3200" dirty="0"/>
              <a:t>Always inspect all personal safety gear before each use to make sure there are no </a:t>
            </a:r>
            <a:r>
              <a:rPr lang="en-PH" sz="3200" dirty="0" err="1"/>
              <a:t>cracks,dents</a:t>
            </a:r>
            <a:r>
              <a:rPr lang="en-PH" sz="3200" dirty="0"/>
              <a:t> or breaks that could compromise the equipment.</a:t>
            </a:r>
          </a:p>
          <a:p>
            <a:pPr marL="285750" indent="-285750">
              <a:buFont typeface="Wingdings" panose="05000000000000000000" pitchFamily="2" charset="2"/>
              <a:buChar char="ü"/>
            </a:pPr>
            <a:r>
              <a:rPr lang="en-PH" sz="3200" dirty="0"/>
              <a:t>Are the people using the bulldozers and cranes trained in the safe way to operate the heavy machinery?</a:t>
            </a:r>
          </a:p>
        </p:txBody>
      </p:sp>
    </p:spTree>
    <p:extLst>
      <p:ext uri="{BB962C8B-B14F-4D97-AF65-F5344CB8AC3E}">
        <p14:creationId xmlns:p14="http://schemas.microsoft.com/office/powerpoint/2010/main" val="1962412832"/>
      </p:ext>
    </p:extLst>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TotalTime>
  <Words>813</Words>
  <Application>Microsoft Office PowerPoint</Application>
  <PresentationFormat>On-screen Show (4:3)</PresentationFormat>
  <Paragraphs>100</Paragraphs>
  <Slides>21</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Baskerville Old Face</vt:lpstr>
      <vt:lpstr>Book Antiqua</vt:lpstr>
      <vt:lpstr>Calibri</vt:lpstr>
      <vt:lpstr>Trebuchet MS</vt:lpstr>
      <vt:lpstr>Wingdings</vt:lpstr>
      <vt:lpstr>1_Office Theme</vt:lpstr>
      <vt:lpstr>Office Theme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amarisse</dc:creator>
  <cp:lastModifiedBy>Rhelly B. Agustin</cp:lastModifiedBy>
  <cp:revision>19</cp:revision>
  <dcterms:modified xsi:type="dcterms:W3CDTF">2018-01-27T14:19:37Z</dcterms:modified>
</cp:coreProperties>
</file>