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17"/>
  </p:handoutMasterIdLst>
  <p:sldIdLst>
    <p:sldId id="288" r:id="rId2"/>
    <p:sldId id="273" r:id="rId3"/>
    <p:sldId id="274" r:id="rId4"/>
    <p:sldId id="275" r:id="rId5"/>
    <p:sldId id="276" r:id="rId6"/>
    <p:sldId id="277" r:id="rId7"/>
    <p:sldId id="278" r:id="rId8"/>
    <p:sldId id="279" r:id="rId9"/>
    <p:sldId id="280" r:id="rId10"/>
    <p:sldId id="281" r:id="rId11"/>
    <p:sldId id="282" r:id="rId12"/>
    <p:sldId id="283" r:id="rId13"/>
    <p:sldId id="284" r:id="rId14"/>
    <p:sldId id="285" r:id="rId15"/>
    <p:sldId id="290" r:id="rId16"/>
  </p:sldIdLst>
  <p:sldSz cx="9144000" cy="6858000" type="screen4x3"/>
  <p:notesSz cx="7102475" cy="93884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58">
          <p15:clr>
            <a:srgbClr val="A4A3A4"/>
          </p15:clr>
        </p15:guide>
        <p15:guide id="2" pos="2237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720" y="72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75" d="100"/>
          <a:sy n="75" d="100"/>
        </p:scale>
        <p:origin x="-828" y="-84"/>
      </p:cViewPr>
      <p:guideLst>
        <p:guide orient="horz" pos="2958"/>
        <p:guide pos="2237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microsoft.com/office/2015/10/relationships/revisionInfo" Target="revisionInfo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7739" cy="469424"/>
          </a:xfrm>
          <a:prstGeom prst="rect">
            <a:avLst/>
          </a:prstGeom>
        </p:spPr>
        <p:txBody>
          <a:bodyPr vert="horz" lIns="107185" tIns="53592" rIns="107185" bIns="53592" rtlCol="0"/>
          <a:lstStyle>
            <a:lvl1pPr algn="l">
              <a:defRPr sz="14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023504" y="0"/>
            <a:ext cx="3077739" cy="469424"/>
          </a:xfrm>
          <a:prstGeom prst="rect">
            <a:avLst/>
          </a:prstGeom>
        </p:spPr>
        <p:txBody>
          <a:bodyPr vert="horz" lIns="107185" tIns="53592" rIns="107185" bIns="53592" rtlCol="0"/>
          <a:lstStyle>
            <a:lvl1pPr algn="r">
              <a:defRPr sz="1400"/>
            </a:lvl1pPr>
          </a:lstStyle>
          <a:p>
            <a:fld id="{77825E70-10D1-4B3E-AE7B-E46605A60C08}" type="datetimeFigureOut">
              <a:rPr lang="en-GB" smtClean="0"/>
              <a:t>27/01/2018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916879"/>
            <a:ext cx="3077739" cy="469424"/>
          </a:xfrm>
          <a:prstGeom prst="rect">
            <a:avLst/>
          </a:prstGeom>
        </p:spPr>
        <p:txBody>
          <a:bodyPr vert="horz" lIns="107185" tIns="53592" rIns="107185" bIns="53592" rtlCol="0" anchor="b"/>
          <a:lstStyle>
            <a:lvl1pPr algn="l">
              <a:defRPr sz="14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023504" y="8916879"/>
            <a:ext cx="3077739" cy="469424"/>
          </a:xfrm>
          <a:prstGeom prst="rect">
            <a:avLst/>
          </a:prstGeom>
        </p:spPr>
        <p:txBody>
          <a:bodyPr vert="horz" lIns="107185" tIns="53592" rIns="107185" bIns="53592" rtlCol="0" anchor="b"/>
          <a:lstStyle>
            <a:lvl1pPr algn="r">
              <a:defRPr sz="1400"/>
            </a:lvl1pPr>
          </a:lstStyle>
          <a:p>
            <a:fld id="{D52FA95F-B997-472B-BE7D-D206C7E3F45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83441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9.png"/><Relationship Id="rId5" Type="http://schemas.openxmlformats.org/officeDocument/2006/relationships/image" Target="../media/image48.png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png"/><Relationship Id="rId3" Type="http://schemas.openxmlformats.org/officeDocument/2006/relationships/image" Target="../media/image3.png"/><Relationship Id="rId7" Type="http://schemas.openxmlformats.org/officeDocument/2006/relationships/image" Target="../media/image5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2.png"/><Relationship Id="rId5" Type="http://schemas.openxmlformats.org/officeDocument/2006/relationships/image" Target="../media/image51.png"/><Relationship Id="rId4" Type="http://schemas.openxmlformats.org/officeDocument/2006/relationships/image" Target="../media/image50.png"/><Relationship Id="rId9" Type="http://schemas.openxmlformats.org/officeDocument/2006/relationships/image" Target="../media/image5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9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13" Type="http://schemas.openxmlformats.org/officeDocument/2006/relationships/image" Target="../media/image21.png"/><Relationship Id="rId18" Type="http://schemas.openxmlformats.org/officeDocument/2006/relationships/image" Target="../media/image26.png"/><Relationship Id="rId26" Type="http://schemas.openxmlformats.org/officeDocument/2006/relationships/image" Target="../media/image34.png"/><Relationship Id="rId3" Type="http://schemas.openxmlformats.org/officeDocument/2006/relationships/image" Target="../media/image2.png"/><Relationship Id="rId21" Type="http://schemas.openxmlformats.org/officeDocument/2006/relationships/image" Target="../media/image29.png"/><Relationship Id="rId34" Type="http://schemas.openxmlformats.org/officeDocument/2006/relationships/image" Target="../media/image42.png"/><Relationship Id="rId7" Type="http://schemas.openxmlformats.org/officeDocument/2006/relationships/image" Target="../media/image15.png"/><Relationship Id="rId12" Type="http://schemas.openxmlformats.org/officeDocument/2006/relationships/image" Target="../media/image20.png"/><Relationship Id="rId17" Type="http://schemas.openxmlformats.org/officeDocument/2006/relationships/image" Target="../media/image25.png"/><Relationship Id="rId25" Type="http://schemas.openxmlformats.org/officeDocument/2006/relationships/image" Target="../media/image33.png"/><Relationship Id="rId33" Type="http://schemas.openxmlformats.org/officeDocument/2006/relationships/image" Target="../media/image41.png"/><Relationship Id="rId2" Type="http://schemas.openxmlformats.org/officeDocument/2006/relationships/image" Target="../media/image6.png"/><Relationship Id="rId16" Type="http://schemas.openxmlformats.org/officeDocument/2006/relationships/image" Target="../media/image24.png"/><Relationship Id="rId20" Type="http://schemas.openxmlformats.org/officeDocument/2006/relationships/image" Target="../media/image28.png"/><Relationship Id="rId29" Type="http://schemas.openxmlformats.org/officeDocument/2006/relationships/image" Target="../media/image3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11" Type="http://schemas.openxmlformats.org/officeDocument/2006/relationships/image" Target="../media/image19.png"/><Relationship Id="rId24" Type="http://schemas.openxmlformats.org/officeDocument/2006/relationships/image" Target="../media/image32.png"/><Relationship Id="rId32" Type="http://schemas.openxmlformats.org/officeDocument/2006/relationships/image" Target="../media/image40.png"/><Relationship Id="rId5" Type="http://schemas.openxmlformats.org/officeDocument/2006/relationships/image" Target="../media/image13.png"/><Relationship Id="rId15" Type="http://schemas.openxmlformats.org/officeDocument/2006/relationships/image" Target="../media/image23.png"/><Relationship Id="rId23" Type="http://schemas.openxmlformats.org/officeDocument/2006/relationships/image" Target="../media/image31.png"/><Relationship Id="rId28" Type="http://schemas.openxmlformats.org/officeDocument/2006/relationships/image" Target="../media/image36.png"/><Relationship Id="rId36" Type="http://schemas.openxmlformats.org/officeDocument/2006/relationships/image" Target="../media/image44.png"/><Relationship Id="rId10" Type="http://schemas.openxmlformats.org/officeDocument/2006/relationships/image" Target="../media/image18.png"/><Relationship Id="rId19" Type="http://schemas.openxmlformats.org/officeDocument/2006/relationships/image" Target="../media/image27.png"/><Relationship Id="rId31" Type="http://schemas.openxmlformats.org/officeDocument/2006/relationships/image" Target="../media/image39.png"/><Relationship Id="rId4" Type="http://schemas.openxmlformats.org/officeDocument/2006/relationships/image" Target="../media/image3.png"/><Relationship Id="rId9" Type="http://schemas.openxmlformats.org/officeDocument/2006/relationships/image" Target="../media/image17.png"/><Relationship Id="rId14" Type="http://schemas.openxmlformats.org/officeDocument/2006/relationships/image" Target="../media/image22.png"/><Relationship Id="rId22" Type="http://schemas.openxmlformats.org/officeDocument/2006/relationships/image" Target="../media/image30.png"/><Relationship Id="rId27" Type="http://schemas.openxmlformats.org/officeDocument/2006/relationships/image" Target="../media/image35.png"/><Relationship Id="rId30" Type="http://schemas.openxmlformats.org/officeDocument/2006/relationships/image" Target="../media/image38.png"/><Relationship Id="rId35" Type="http://schemas.openxmlformats.org/officeDocument/2006/relationships/image" Target="../media/image4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4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object 16"/>
          <p:cNvSpPr/>
          <p:nvPr/>
        </p:nvSpPr>
        <p:spPr>
          <a:xfrm>
            <a:off x="6931152" y="2228088"/>
            <a:ext cx="1274063" cy="178003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2" name="object 12"/>
          <p:cNvSpPr txBox="1"/>
          <p:nvPr/>
        </p:nvSpPr>
        <p:spPr>
          <a:xfrm>
            <a:off x="1434211" y="1629191"/>
            <a:ext cx="3265223" cy="837996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6600"/>
              </a:lnSpc>
              <a:spcBef>
                <a:spcPts val="330"/>
              </a:spcBef>
            </a:pPr>
            <a:endParaRPr sz="6400" dirty="0">
              <a:latin typeface="Arial"/>
              <a:cs typeface="Arial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4780484" y="1629191"/>
            <a:ext cx="2901992" cy="837996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6600"/>
              </a:lnSpc>
              <a:spcBef>
                <a:spcPts val="330"/>
              </a:spcBef>
            </a:pPr>
            <a:endParaRPr sz="6400" dirty="0">
              <a:latin typeface="Arial"/>
              <a:cs typeface="Arial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131762" y="136588"/>
            <a:ext cx="142081" cy="13808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6" name="object 6"/>
          <p:cNvSpPr txBox="1"/>
          <p:nvPr/>
        </p:nvSpPr>
        <p:spPr>
          <a:xfrm>
            <a:off x="131762" y="134937"/>
            <a:ext cx="277812" cy="139731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 dirty="0"/>
          </a:p>
        </p:txBody>
      </p:sp>
      <p:sp>
        <p:nvSpPr>
          <p:cNvPr id="26" name="TextBox 25"/>
          <p:cNvSpPr txBox="1"/>
          <p:nvPr/>
        </p:nvSpPr>
        <p:spPr>
          <a:xfrm>
            <a:off x="1313932" y="2048914"/>
            <a:ext cx="677100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48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UNSAFE ACTS AND UNSAFE CONDITIONS</a:t>
            </a:r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78E6B109-A25D-485F-AFC8-C95B939D9128}"/>
              </a:ext>
            </a:extLst>
          </p:cNvPr>
          <p:cNvGrpSpPr/>
          <p:nvPr/>
        </p:nvGrpSpPr>
        <p:grpSpPr>
          <a:xfrm>
            <a:off x="0" y="-52708"/>
            <a:ext cx="9296400" cy="6910708"/>
            <a:chOff x="0" y="-52708"/>
            <a:chExt cx="9296400" cy="6910708"/>
          </a:xfrm>
        </p:grpSpPr>
        <p:grpSp>
          <p:nvGrpSpPr>
            <p:cNvPr id="29" name="Group 28">
              <a:extLst>
                <a:ext uri="{FF2B5EF4-FFF2-40B4-BE49-F238E27FC236}">
                  <a16:creationId xmlns:a16="http://schemas.microsoft.com/office/drawing/2014/main" id="{F26162A9-DA4D-4C59-87B3-B01BB2B621BD}"/>
                </a:ext>
              </a:extLst>
            </p:cNvPr>
            <p:cNvGrpSpPr/>
            <p:nvPr/>
          </p:nvGrpSpPr>
          <p:grpSpPr>
            <a:xfrm>
              <a:off x="0" y="-52708"/>
              <a:ext cx="9296400" cy="4548508"/>
              <a:chOff x="0" y="-52708"/>
              <a:chExt cx="9296400" cy="4548508"/>
            </a:xfrm>
          </p:grpSpPr>
          <p:grpSp>
            <p:nvGrpSpPr>
              <p:cNvPr id="31" name="Group 30">
                <a:extLst>
                  <a:ext uri="{FF2B5EF4-FFF2-40B4-BE49-F238E27FC236}">
                    <a16:creationId xmlns:a16="http://schemas.microsoft.com/office/drawing/2014/main" id="{D5C7E4C2-1E62-48D7-96D3-A76364270A35}"/>
                  </a:ext>
                </a:extLst>
              </p:cNvPr>
              <p:cNvGrpSpPr/>
              <p:nvPr/>
            </p:nvGrpSpPr>
            <p:grpSpPr>
              <a:xfrm>
                <a:off x="0" y="-52708"/>
                <a:ext cx="9296400" cy="4548508"/>
                <a:chOff x="0" y="0"/>
                <a:chExt cx="3218687" cy="2028766"/>
              </a:xfrm>
            </p:grpSpPr>
            <p:sp>
              <p:nvSpPr>
                <p:cNvPr id="33" name="Rectangle 32">
                  <a:extLst>
                    <a:ext uri="{FF2B5EF4-FFF2-40B4-BE49-F238E27FC236}">
                      <a16:creationId xmlns:a16="http://schemas.microsoft.com/office/drawing/2014/main" id="{1BAC3599-FF74-407E-ABAB-566E48652EC8}"/>
                    </a:ext>
                  </a:extLst>
                </p:cNvPr>
                <p:cNvSpPr/>
                <p:nvPr/>
              </p:nvSpPr>
              <p:spPr>
                <a:xfrm>
                  <a:off x="695168" y="0"/>
                  <a:ext cx="2523519" cy="2028766"/>
                </a:xfrm>
                <a:prstGeom prst="rect">
                  <a:avLst/>
                </a:prstGeom>
                <a:solidFill>
                  <a:sysClr val="window" lastClr="FFFFFF">
                    <a:alpha val="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PH"/>
                </a:p>
              </p:txBody>
            </p:sp>
            <p:grpSp>
              <p:nvGrpSpPr>
                <p:cNvPr id="34" name="Group 33">
                  <a:extLst>
                    <a:ext uri="{FF2B5EF4-FFF2-40B4-BE49-F238E27FC236}">
                      <a16:creationId xmlns:a16="http://schemas.microsoft.com/office/drawing/2014/main" id="{AB9C1DD0-8EE2-4F00-B363-2D7A4F8D87AF}"/>
                    </a:ext>
                  </a:extLst>
                </p:cNvPr>
                <p:cNvGrpSpPr/>
                <p:nvPr/>
              </p:nvGrpSpPr>
              <p:grpSpPr>
                <a:xfrm>
                  <a:off x="0" y="19050"/>
                  <a:ext cx="2249424" cy="832104"/>
                  <a:chOff x="228600" y="0"/>
                  <a:chExt cx="1472184" cy="1024128"/>
                </a:xfrm>
              </p:grpSpPr>
              <p:sp>
                <p:nvSpPr>
                  <p:cNvPr id="35" name="Rectangle 10">
                    <a:extLst>
                      <a:ext uri="{FF2B5EF4-FFF2-40B4-BE49-F238E27FC236}">
                        <a16:creationId xmlns:a16="http://schemas.microsoft.com/office/drawing/2014/main" id="{0F3E2C77-3C16-4CDC-85A4-E419DCCEF693}"/>
                      </a:ext>
                    </a:extLst>
                  </p:cNvPr>
                  <p:cNvSpPr/>
                  <p:nvPr/>
                </p:nvSpPr>
                <p:spPr>
                  <a:xfrm>
                    <a:off x="228600" y="0"/>
                    <a:ext cx="1466258" cy="1012274"/>
                  </a:xfrm>
                  <a:custGeom>
                    <a:avLst/>
                    <a:gdLst>
                      <a:gd name="connsiteX0" fmla="*/ 0 w 2240281"/>
                      <a:gd name="connsiteY0" fmla="*/ 0 h 822960"/>
                      <a:gd name="connsiteX1" fmla="*/ 2240281 w 2240281"/>
                      <a:gd name="connsiteY1" fmla="*/ 0 h 822960"/>
                      <a:gd name="connsiteX2" fmla="*/ 2240281 w 2240281"/>
                      <a:gd name="connsiteY2" fmla="*/ 822960 h 822960"/>
                      <a:gd name="connsiteX3" fmla="*/ 0 w 2240281"/>
                      <a:gd name="connsiteY3" fmla="*/ 822960 h 822960"/>
                      <a:gd name="connsiteX4" fmla="*/ 0 w 2240281"/>
                      <a:gd name="connsiteY4" fmla="*/ 0 h 822960"/>
                      <a:gd name="connsiteX0" fmla="*/ 0 w 2240281"/>
                      <a:gd name="connsiteY0" fmla="*/ 0 h 822960"/>
                      <a:gd name="connsiteX1" fmla="*/ 2240281 w 2240281"/>
                      <a:gd name="connsiteY1" fmla="*/ 0 h 822960"/>
                      <a:gd name="connsiteX2" fmla="*/ 1659256 w 2240281"/>
                      <a:gd name="connsiteY2" fmla="*/ 222885 h 822960"/>
                      <a:gd name="connsiteX3" fmla="*/ 0 w 2240281"/>
                      <a:gd name="connsiteY3" fmla="*/ 822960 h 822960"/>
                      <a:gd name="connsiteX4" fmla="*/ 0 w 2240281"/>
                      <a:gd name="connsiteY4" fmla="*/ 0 h 8229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240281" h="822960">
                        <a:moveTo>
                          <a:pt x="0" y="0"/>
                        </a:moveTo>
                        <a:lnTo>
                          <a:pt x="2240281" y="0"/>
                        </a:lnTo>
                        <a:lnTo>
                          <a:pt x="1659256" y="222885"/>
                        </a:lnTo>
                        <a:lnTo>
                          <a:pt x="0" y="82296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4472C4"/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PH"/>
                  </a:p>
                </p:txBody>
              </p:sp>
              <p:sp>
                <p:nvSpPr>
                  <p:cNvPr id="36" name="Rectangle 35">
                    <a:extLst>
                      <a:ext uri="{FF2B5EF4-FFF2-40B4-BE49-F238E27FC236}">
                        <a16:creationId xmlns:a16="http://schemas.microsoft.com/office/drawing/2014/main" id="{E41A2BF9-EDDF-4E5A-B9A6-2A98B893CD51}"/>
                      </a:ext>
                    </a:extLst>
                  </p:cNvPr>
                  <p:cNvSpPr/>
                  <p:nvPr/>
                </p:nvSpPr>
                <p:spPr>
                  <a:xfrm>
                    <a:off x="228600" y="0"/>
                    <a:ext cx="1472184" cy="1024128"/>
                  </a:xfrm>
                  <a:prstGeom prst="rect">
                    <a:avLst/>
                  </a:prstGeom>
                  <a:blipFill>
                    <a:blip r:embed="rId3"/>
                    <a:stretch>
                      <a:fillRect/>
                    </a:stretch>
                  </a:blip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PH"/>
                  </a:p>
                </p:txBody>
              </p:sp>
            </p:grpSp>
          </p:grpSp>
          <p:pic>
            <p:nvPicPr>
              <p:cNvPr id="32" name="Picture 31">
                <a:extLst>
                  <a:ext uri="{FF2B5EF4-FFF2-40B4-BE49-F238E27FC236}">
                    <a16:creationId xmlns:a16="http://schemas.microsoft.com/office/drawing/2014/main" id="{9038EB63-9220-424C-A490-38664FC461CD}"/>
                  </a:ext>
                </a:extLst>
              </p:cNvPr>
              <p:cNvPicPr/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6200" y="130883"/>
                <a:ext cx="1114678" cy="1088317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</p:pic>
        </p:grp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041CF87E-803C-4B5A-AA95-8256E719A426}"/>
                </a:ext>
              </a:extLst>
            </p:cNvPr>
            <p:cNvSpPr/>
            <p:nvPr/>
          </p:nvSpPr>
          <p:spPr>
            <a:xfrm>
              <a:off x="0" y="6658548"/>
              <a:ext cx="9144000" cy="19945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/>
            </a:p>
          </p:txBody>
        </p:sp>
      </p:grpSp>
    </p:spTree>
    <p:extLst>
      <p:ext uri="{BB962C8B-B14F-4D97-AF65-F5344CB8AC3E}">
        <p14:creationId xmlns:p14="http://schemas.microsoft.com/office/powerpoint/2010/main" val="287193132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20">
            <a:extLst>
              <a:ext uri="{FF2B5EF4-FFF2-40B4-BE49-F238E27FC236}">
                <a16:creationId xmlns:a16="http://schemas.microsoft.com/office/drawing/2014/main" id="{A13B7595-3B43-43C9-81A4-8477D93CAB9B}"/>
              </a:ext>
            </a:extLst>
          </p:cNvPr>
          <p:cNvGrpSpPr/>
          <p:nvPr/>
        </p:nvGrpSpPr>
        <p:grpSpPr>
          <a:xfrm>
            <a:off x="0" y="-52708"/>
            <a:ext cx="9296400" cy="6910708"/>
            <a:chOff x="0" y="-52708"/>
            <a:chExt cx="9296400" cy="6910708"/>
          </a:xfrm>
        </p:grpSpPr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C1183117-7BCE-42C3-8760-35F1AFB5089B}"/>
                </a:ext>
              </a:extLst>
            </p:cNvPr>
            <p:cNvGrpSpPr/>
            <p:nvPr/>
          </p:nvGrpSpPr>
          <p:grpSpPr>
            <a:xfrm>
              <a:off x="0" y="-52708"/>
              <a:ext cx="9296400" cy="4548508"/>
              <a:chOff x="0" y="-52708"/>
              <a:chExt cx="9296400" cy="4548508"/>
            </a:xfrm>
          </p:grpSpPr>
          <p:grpSp>
            <p:nvGrpSpPr>
              <p:cNvPr id="24" name="Group 23">
                <a:extLst>
                  <a:ext uri="{FF2B5EF4-FFF2-40B4-BE49-F238E27FC236}">
                    <a16:creationId xmlns:a16="http://schemas.microsoft.com/office/drawing/2014/main" id="{CD1EB438-E67F-4739-A3F8-2F54DF793CD7}"/>
                  </a:ext>
                </a:extLst>
              </p:cNvPr>
              <p:cNvGrpSpPr/>
              <p:nvPr/>
            </p:nvGrpSpPr>
            <p:grpSpPr>
              <a:xfrm>
                <a:off x="0" y="-52708"/>
                <a:ext cx="9296400" cy="4548508"/>
                <a:chOff x="0" y="0"/>
                <a:chExt cx="3218687" cy="2028766"/>
              </a:xfrm>
            </p:grpSpPr>
            <p:sp>
              <p:nvSpPr>
                <p:cNvPr id="26" name="Rectangle 25">
                  <a:extLst>
                    <a:ext uri="{FF2B5EF4-FFF2-40B4-BE49-F238E27FC236}">
                      <a16:creationId xmlns:a16="http://schemas.microsoft.com/office/drawing/2014/main" id="{B50F2EE7-966A-4E1D-9BB0-B9060515C4AC}"/>
                    </a:ext>
                  </a:extLst>
                </p:cNvPr>
                <p:cNvSpPr/>
                <p:nvPr/>
              </p:nvSpPr>
              <p:spPr>
                <a:xfrm>
                  <a:off x="695168" y="0"/>
                  <a:ext cx="2523519" cy="2028766"/>
                </a:xfrm>
                <a:prstGeom prst="rect">
                  <a:avLst/>
                </a:prstGeom>
                <a:solidFill>
                  <a:sysClr val="window" lastClr="FFFFFF">
                    <a:alpha val="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PH"/>
                </a:p>
              </p:txBody>
            </p:sp>
            <p:grpSp>
              <p:nvGrpSpPr>
                <p:cNvPr id="27" name="Group 26">
                  <a:extLst>
                    <a:ext uri="{FF2B5EF4-FFF2-40B4-BE49-F238E27FC236}">
                      <a16:creationId xmlns:a16="http://schemas.microsoft.com/office/drawing/2014/main" id="{7B637F7E-899D-4E3E-A1AC-B6EB9194E2CB}"/>
                    </a:ext>
                  </a:extLst>
                </p:cNvPr>
                <p:cNvGrpSpPr/>
                <p:nvPr/>
              </p:nvGrpSpPr>
              <p:grpSpPr>
                <a:xfrm>
                  <a:off x="0" y="19050"/>
                  <a:ext cx="2249424" cy="832104"/>
                  <a:chOff x="228600" y="0"/>
                  <a:chExt cx="1472184" cy="1024128"/>
                </a:xfrm>
              </p:grpSpPr>
              <p:sp>
                <p:nvSpPr>
                  <p:cNvPr id="28" name="Rectangle 10">
                    <a:extLst>
                      <a:ext uri="{FF2B5EF4-FFF2-40B4-BE49-F238E27FC236}">
                        <a16:creationId xmlns:a16="http://schemas.microsoft.com/office/drawing/2014/main" id="{FB13C079-03EB-45EC-9FE7-0DF4BC130102}"/>
                      </a:ext>
                    </a:extLst>
                  </p:cNvPr>
                  <p:cNvSpPr/>
                  <p:nvPr/>
                </p:nvSpPr>
                <p:spPr>
                  <a:xfrm>
                    <a:off x="228600" y="0"/>
                    <a:ext cx="1466258" cy="1012274"/>
                  </a:xfrm>
                  <a:custGeom>
                    <a:avLst/>
                    <a:gdLst>
                      <a:gd name="connsiteX0" fmla="*/ 0 w 2240281"/>
                      <a:gd name="connsiteY0" fmla="*/ 0 h 822960"/>
                      <a:gd name="connsiteX1" fmla="*/ 2240281 w 2240281"/>
                      <a:gd name="connsiteY1" fmla="*/ 0 h 822960"/>
                      <a:gd name="connsiteX2" fmla="*/ 2240281 w 2240281"/>
                      <a:gd name="connsiteY2" fmla="*/ 822960 h 822960"/>
                      <a:gd name="connsiteX3" fmla="*/ 0 w 2240281"/>
                      <a:gd name="connsiteY3" fmla="*/ 822960 h 822960"/>
                      <a:gd name="connsiteX4" fmla="*/ 0 w 2240281"/>
                      <a:gd name="connsiteY4" fmla="*/ 0 h 822960"/>
                      <a:gd name="connsiteX0" fmla="*/ 0 w 2240281"/>
                      <a:gd name="connsiteY0" fmla="*/ 0 h 822960"/>
                      <a:gd name="connsiteX1" fmla="*/ 2240281 w 2240281"/>
                      <a:gd name="connsiteY1" fmla="*/ 0 h 822960"/>
                      <a:gd name="connsiteX2" fmla="*/ 1659256 w 2240281"/>
                      <a:gd name="connsiteY2" fmla="*/ 222885 h 822960"/>
                      <a:gd name="connsiteX3" fmla="*/ 0 w 2240281"/>
                      <a:gd name="connsiteY3" fmla="*/ 822960 h 822960"/>
                      <a:gd name="connsiteX4" fmla="*/ 0 w 2240281"/>
                      <a:gd name="connsiteY4" fmla="*/ 0 h 8229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240281" h="822960">
                        <a:moveTo>
                          <a:pt x="0" y="0"/>
                        </a:moveTo>
                        <a:lnTo>
                          <a:pt x="2240281" y="0"/>
                        </a:lnTo>
                        <a:lnTo>
                          <a:pt x="1659256" y="222885"/>
                        </a:lnTo>
                        <a:lnTo>
                          <a:pt x="0" y="82296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4472C4"/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PH"/>
                  </a:p>
                </p:txBody>
              </p:sp>
              <p:sp>
                <p:nvSpPr>
                  <p:cNvPr id="29" name="Rectangle 28">
                    <a:extLst>
                      <a:ext uri="{FF2B5EF4-FFF2-40B4-BE49-F238E27FC236}">
                        <a16:creationId xmlns:a16="http://schemas.microsoft.com/office/drawing/2014/main" id="{8664AA1B-1452-4693-9508-D4B797F77979}"/>
                      </a:ext>
                    </a:extLst>
                  </p:cNvPr>
                  <p:cNvSpPr/>
                  <p:nvPr/>
                </p:nvSpPr>
                <p:spPr>
                  <a:xfrm>
                    <a:off x="228600" y="0"/>
                    <a:ext cx="1472184" cy="1024128"/>
                  </a:xfrm>
                  <a:prstGeom prst="rect">
                    <a:avLst/>
                  </a:prstGeom>
                  <a:blipFill>
                    <a:blip r:embed="rId3"/>
                    <a:stretch>
                      <a:fillRect/>
                    </a:stretch>
                  </a:blip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PH"/>
                  </a:p>
                </p:txBody>
              </p:sp>
            </p:grpSp>
          </p:grpSp>
          <p:pic>
            <p:nvPicPr>
              <p:cNvPr id="25" name="Picture 24">
                <a:extLst>
                  <a:ext uri="{FF2B5EF4-FFF2-40B4-BE49-F238E27FC236}">
                    <a16:creationId xmlns:a16="http://schemas.microsoft.com/office/drawing/2014/main" id="{6E742C13-1E29-4746-9249-44350DACB7D7}"/>
                  </a:ext>
                </a:extLst>
              </p:cNvPr>
              <p:cNvPicPr/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6200" y="130883"/>
                <a:ext cx="1114678" cy="1088317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</p:pic>
        </p:grp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D50E868F-CEC6-4B9C-B22B-FEAAF71EFE75}"/>
                </a:ext>
              </a:extLst>
            </p:cNvPr>
            <p:cNvSpPr/>
            <p:nvPr/>
          </p:nvSpPr>
          <p:spPr>
            <a:xfrm>
              <a:off x="0" y="6658548"/>
              <a:ext cx="9144000" cy="19945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/>
            </a:p>
          </p:txBody>
        </p:sp>
      </p:grpSp>
      <p:sp>
        <p:nvSpPr>
          <p:cNvPr id="11" name="object 11"/>
          <p:cNvSpPr txBox="1"/>
          <p:nvPr/>
        </p:nvSpPr>
        <p:spPr>
          <a:xfrm>
            <a:off x="535940" y="679454"/>
            <a:ext cx="8240674" cy="3493034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 marR="45720">
              <a:lnSpc>
                <a:spcPts val="4190"/>
              </a:lnSpc>
              <a:spcBef>
                <a:spcPts val="209"/>
              </a:spcBef>
            </a:pPr>
            <a:r>
              <a:rPr sz="4000" spc="0" dirty="0">
                <a:latin typeface="Arial"/>
                <a:cs typeface="Arial"/>
              </a:rPr>
              <a:t>Hazard</a:t>
            </a:r>
            <a:r>
              <a:rPr sz="4000" spc="-108" dirty="0">
                <a:latin typeface="Arial"/>
                <a:cs typeface="Arial"/>
              </a:rPr>
              <a:t> </a:t>
            </a:r>
            <a:r>
              <a:rPr sz="4000" spc="0" dirty="0">
                <a:latin typeface="Arial"/>
                <a:cs typeface="Arial"/>
              </a:rPr>
              <a:t>Control</a:t>
            </a:r>
            <a:endParaRPr sz="4000" dirty="0">
              <a:latin typeface="Arial"/>
              <a:cs typeface="Arial"/>
            </a:endParaRPr>
          </a:p>
          <a:p>
            <a:pPr marL="508304" marR="213391" indent="-343204" algn="just">
              <a:lnSpc>
                <a:spcPct val="100041"/>
              </a:lnSpc>
              <a:spcBef>
                <a:spcPts val="3312"/>
              </a:spcBef>
              <a:tabLst>
                <a:tab pos="508000" algn="l"/>
              </a:tabLst>
            </a:pPr>
            <a:r>
              <a:rPr sz="2100" dirty="0">
                <a:solidFill>
                  <a:srgbClr val="00007C"/>
                </a:solidFill>
                <a:latin typeface="Wingdings"/>
                <a:cs typeface="Wingdings"/>
              </a:rPr>
              <a:t></a:t>
            </a:r>
            <a:r>
              <a:rPr sz="2100" dirty="0">
                <a:solidFill>
                  <a:srgbClr val="00007C"/>
                </a:solidFill>
                <a:latin typeface="Times New Roman"/>
                <a:cs typeface="Times New Roman"/>
              </a:rPr>
              <a:t>	</a:t>
            </a:r>
            <a:r>
              <a:rPr sz="2800" spc="0" dirty="0">
                <a:latin typeface="Arial"/>
                <a:cs typeface="Arial"/>
              </a:rPr>
              <a:t>The</a:t>
            </a:r>
            <a:r>
              <a:rPr sz="2800" spc="-28" dirty="0">
                <a:latin typeface="Arial"/>
                <a:cs typeface="Arial"/>
              </a:rPr>
              <a:t> </a:t>
            </a:r>
            <a:r>
              <a:rPr sz="2800" spc="0" dirty="0">
                <a:latin typeface="Arial"/>
                <a:cs typeface="Arial"/>
              </a:rPr>
              <a:t>fi</a:t>
            </a:r>
            <a:r>
              <a:rPr sz="2800" spc="9" dirty="0">
                <a:latin typeface="Arial"/>
                <a:cs typeface="Arial"/>
              </a:rPr>
              <a:t>r</a:t>
            </a:r>
            <a:r>
              <a:rPr sz="2800" spc="0" dirty="0">
                <a:latin typeface="Arial"/>
                <a:cs typeface="Arial"/>
              </a:rPr>
              <a:t>st</a:t>
            </a:r>
            <a:r>
              <a:rPr sz="2800" spc="-59" dirty="0">
                <a:latin typeface="Arial"/>
                <a:cs typeface="Arial"/>
              </a:rPr>
              <a:t> </a:t>
            </a:r>
            <a:r>
              <a:rPr sz="2800" spc="0" dirty="0">
                <a:latin typeface="Arial"/>
                <a:cs typeface="Arial"/>
              </a:rPr>
              <a:t>c</a:t>
            </a:r>
            <a:r>
              <a:rPr sz="2800" spc="9" dirty="0">
                <a:latin typeface="Arial"/>
                <a:cs typeface="Arial"/>
              </a:rPr>
              <a:t>o</a:t>
            </a:r>
            <a:r>
              <a:rPr sz="2800" spc="0" dirty="0">
                <a:latin typeface="Arial"/>
                <a:cs typeface="Arial"/>
              </a:rPr>
              <a:t>n</a:t>
            </a:r>
            <a:r>
              <a:rPr sz="2800" spc="9" dirty="0">
                <a:latin typeface="Arial"/>
                <a:cs typeface="Arial"/>
              </a:rPr>
              <a:t>s</a:t>
            </a:r>
            <a:r>
              <a:rPr sz="2800" spc="0" dirty="0">
                <a:latin typeface="Arial"/>
                <a:cs typeface="Arial"/>
              </a:rPr>
              <a:t>i</a:t>
            </a:r>
            <a:r>
              <a:rPr sz="2800" spc="4" dirty="0">
                <a:latin typeface="Arial"/>
                <a:cs typeface="Arial"/>
              </a:rPr>
              <a:t>d</a:t>
            </a:r>
            <a:r>
              <a:rPr sz="2800" spc="0" dirty="0">
                <a:latin typeface="Arial"/>
                <a:cs typeface="Arial"/>
              </a:rPr>
              <a:t>e</a:t>
            </a:r>
            <a:r>
              <a:rPr sz="2800" spc="9" dirty="0">
                <a:latin typeface="Arial"/>
                <a:cs typeface="Arial"/>
              </a:rPr>
              <a:t>r</a:t>
            </a:r>
            <a:r>
              <a:rPr sz="2800" spc="0" dirty="0">
                <a:latin typeface="Arial"/>
                <a:cs typeface="Arial"/>
              </a:rPr>
              <a:t>at</a:t>
            </a:r>
            <a:r>
              <a:rPr sz="2800" spc="9" dirty="0">
                <a:latin typeface="Arial"/>
                <a:cs typeface="Arial"/>
              </a:rPr>
              <a:t>i</a:t>
            </a:r>
            <a:r>
              <a:rPr sz="2800" spc="0" dirty="0">
                <a:latin typeface="Arial"/>
                <a:cs typeface="Arial"/>
              </a:rPr>
              <a:t>on</a:t>
            </a:r>
            <a:r>
              <a:rPr sz="2800" spc="-146" dirty="0">
                <a:latin typeface="Arial"/>
                <a:cs typeface="Arial"/>
              </a:rPr>
              <a:t> </a:t>
            </a:r>
            <a:r>
              <a:rPr sz="2800" spc="0" dirty="0">
                <a:latin typeface="Arial"/>
                <a:cs typeface="Arial"/>
              </a:rPr>
              <a:t>for</a:t>
            </a:r>
            <a:r>
              <a:rPr sz="2800" spc="-32" dirty="0">
                <a:latin typeface="Arial"/>
                <a:cs typeface="Arial"/>
              </a:rPr>
              <a:t> </a:t>
            </a:r>
            <a:r>
              <a:rPr sz="2800" spc="0" dirty="0">
                <a:latin typeface="Arial"/>
                <a:cs typeface="Arial"/>
              </a:rPr>
              <a:t>c</a:t>
            </a:r>
            <a:r>
              <a:rPr sz="2800" spc="9" dirty="0">
                <a:latin typeface="Arial"/>
                <a:cs typeface="Arial"/>
              </a:rPr>
              <a:t>o</a:t>
            </a:r>
            <a:r>
              <a:rPr sz="2800" spc="0" dirty="0">
                <a:latin typeface="Arial"/>
                <a:cs typeface="Arial"/>
              </a:rPr>
              <a:t>nt</a:t>
            </a:r>
            <a:r>
              <a:rPr sz="2800" spc="9" dirty="0">
                <a:latin typeface="Arial"/>
                <a:cs typeface="Arial"/>
              </a:rPr>
              <a:t>r</a:t>
            </a:r>
            <a:r>
              <a:rPr sz="2800" spc="0" dirty="0">
                <a:latin typeface="Arial"/>
                <a:cs typeface="Arial"/>
              </a:rPr>
              <a:t>o</a:t>
            </a:r>
            <a:r>
              <a:rPr sz="2800" spc="4" dirty="0">
                <a:latin typeface="Arial"/>
                <a:cs typeface="Arial"/>
              </a:rPr>
              <a:t>l</a:t>
            </a:r>
            <a:r>
              <a:rPr sz="2800" spc="0" dirty="0">
                <a:latin typeface="Arial"/>
                <a:cs typeface="Arial"/>
              </a:rPr>
              <a:t>li</a:t>
            </a:r>
            <a:r>
              <a:rPr sz="2800" spc="9" dirty="0">
                <a:latin typeface="Arial"/>
                <a:cs typeface="Arial"/>
              </a:rPr>
              <a:t>n</a:t>
            </a:r>
            <a:r>
              <a:rPr sz="2800" spc="0" dirty="0">
                <a:latin typeface="Arial"/>
                <a:cs typeface="Arial"/>
              </a:rPr>
              <a:t>g</a:t>
            </a:r>
            <a:r>
              <a:rPr sz="2800" spc="-127" dirty="0">
                <a:latin typeface="Arial"/>
                <a:cs typeface="Arial"/>
              </a:rPr>
              <a:t> </a:t>
            </a:r>
            <a:r>
              <a:rPr sz="2800" spc="9" dirty="0">
                <a:latin typeface="Arial"/>
                <a:cs typeface="Arial"/>
              </a:rPr>
              <a:t>h</a:t>
            </a:r>
            <a:r>
              <a:rPr sz="2800" spc="0" dirty="0">
                <a:latin typeface="Arial"/>
                <a:cs typeface="Arial"/>
              </a:rPr>
              <a:t>a</a:t>
            </a:r>
            <a:r>
              <a:rPr sz="2800" spc="9" dirty="0">
                <a:latin typeface="Arial"/>
                <a:cs typeface="Arial"/>
              </a:rPr>
              <a:t>z</a:t>
            </a:r>
            <a:r>
              <a:rPr sz="2800" spc="0" dirty="0">
                <a:latin typeface="Arial"/>
                <a:cs typeface="Arial"/>
              </a:rPr>
              <a:t>a</a:t>
            </a:r>
            <a:r>
              <a:rPr sz="2800" spc="9" dirty="0">
                <a:latin typeface="Arial"/>
                <a:cs typeface="Arial"/>
              </a:rPr>
              <a:t>r</a:t>
            </a:r>
            <a:r>
              <a:rPr sz="2800" spc="0" dirty="0">
                <a:latin typeface="Arial"/>
                <a:cs typeface="Arial"/>
              </a:rPr>
              <a:t>ds</a:t>
            </a:r>
            <a:r>
              <a:rPr sz="2800" spc="-89" dirty="0">
                <a:latin typeface="Arial"/>
                <a:cs typeface="Arial"/>
              </a:rPr>
              <a:t> </a:t>
            </a:r>
            <a:r>
              <a:rPr sz="2800" spc="0" dirty="0">
                <a:latin typeface="Arial"/>
                <a:cs typeface="Arial"/>
              </a:rPr>
              <a:t>is to </a:t>
            </a:r>
            <a:r>
              <a:rPr sz="2800" b="1" spc="0" dirty="0">
                <a:latin typeface="Arial"/>
                <a:cs typeface="Arial"/>
              </a:rPr>
              <a:t>elim</a:t>
            </a:r>
            <a:r>
              <a:rPr sz="2800" b="1" spc="4" dirty="0">
                <a:latin typeface="Arial"/>
                <a:cs typeface="Arial"/>
              </a:rPr>
              <a:t>i</a:t>
            </a:r>
            <a:r>
              <a:rPr sz="2800" b="1" spc="0" dirty="0">
                <a:latin typeface="Arial"/>
                <a:cs typeface="Arial"/>
              </a:rPr>
              <a:t>nate</a:t>
            </a:r>
            <a:r>
              <a:rPr sz="2800" b="1" spc="-42" dirty="0">
                <a:latin typeface="Arial"/>
                <a:cs typeface="Arial"/>
              </a:rPr>
              <a:t> </a:t>
            </a:r>
            <a:r>
              <a:rPr sz="2800" spc="0" dirty="0">
                <a:latin typeface="Arial"/>
                <a:cs typeface="Arial"/>
              </a:rPr>
              <a:t>the</a:t>
            </a:r>
            <a:r>
              <a:rPr sz="2800" spc="9" dirty="0">
                <a:latin typeface="Arial"/>
                <a:cs typeface="Arial"/>
              </a:rPr>
              <a:t> </a:t>
            </a:r>
            <a:r>
              <a:rPr sz="2800" spc="0" dirty="0">
                <a:latin typeface="Arial"/>
                <a:cs typeface="Arial"/>
              </a:rPr>
              <a:t>h</a:t>
            </a:r>
            <a:r>
              <a:rPr sz="2800" spc="9" dirty="0">
                <a:latin typeface="Arial"/>
                <a:cs typeface="Arial"/>
              </a:rPr>
              <a:t>a</a:t>
            </a:r>
            <a:r>
              <a:rPr sz="2800" spc="0" dirty="0">
                <a:latin typeface="Arial"/>
                <a:cs typeface="Arial"/>
              </a:rPr>
              <a:t>z</a:t>
            </a:r>
            <a:r>
              <a:rPr sz="2800" spc="4" dirty="0">
                <a:latin typeface="Arial"/>
                <a:cs typeface="Arial"/>
              </a:rPr>
              <a:t>a</a:t>
            </a:r>
            <a:r>
              <a:rPr sz="2800" spc="0" dirty="0">
                <a:latin typeface="Arial"/>
                <a:cs typeface="Arial"/>
              </a:rPr>
              <a:t>rd</a:t>
            </a:r>
            <a:r>
              <a:rPr sz="2800" spc="-75" dirty="0">
                <a:latin typeface="Arial"/>
                <a:cs typeface="Arial"/>
              </a:rPr>
              <a:t> </a:t>
            </a:r>
            <a:r>
              <a:rPr sz="2800" spc="0" dirty="0">
                <a:latin typeface="Arial"/>
                <a:cs typeface="Arial"/>
              </a:rPr>
              <a:t>or </a:t>
            </a:r>
            <a:r>
              <a:rPr sz="2800" b="1" spc="0" dirty="0">
                <a:latin typeface="Arial"/>
                <a:cs typeface="Arial"/>
              </a:rPr>
              <a:t>substi</a:t>
            </a:r>
            <a:r>
              <a:rPr sz="2800" b="1" spc="9" dirty="0">
                <a:latin typeface="Arial"/>
                <a:cs typeface="Arial"/>
              </a:rPr>
              <a:t>t</a:t>
            </a:r>
            <a:r>
              <a:rPr sz="2800" b="1" spc="0" dirty="0">
                <a:latin typeface="Arial"/>
                <a:cs typeface="Arial"/>
              </a:rPr>
              <a:t>ute</a:t>
            </a:r>
            <a:r>
              <a:rPr sz="2800" b="1" spc="29" dirty="0">
                <a:latin typeface="Arial"/>
                <a:cs typeface="Arial"/>
              </a:rPr>
              <a:t> </a:t>
            </a:r>
            <a:r>
              <a:rPr sz="2800" spc="0" dirty="0">
                <a:latin typeface="Arial"/>
                <a:cs typeface="Arial"/>
              </a:rPr>
              <a:t>a</a:t>
            </a:r>
            <a:r>
              <a:rPr sz="2800" spc="-15" dirty="0">
                <a:latin typeface="Arial"/>
                <a:cs typeface="Arial"/>
              </a:rPr>
              <a:t> </a:t>
            </a:r>
            <a:r>
              <a:rPr sz="2800" spc="4" dirty="0">
                <a:latin typeface="Arial"/>
                <a:cs typeface="Arial"/>
              </a:rPr>
              <a:t>l</a:t>
            </a:r>
            <a:r>
              <a:rPr sz="2800" spc="0" dirty="0">
                <a:latin typeface="Arial"/>
                <a:cs typeface="Arial"/>
              </a:rPr>
              <a:t>e</a:t>
            </a:r>
            <a:r>
              <a:rPr sz="2800" spc="4" dirty="0">
                <a:latin typeface="Arial"/>
                <a:cs typeface="Arial"/>
              </a:rPr>
              <a:t>s</a:t>
            </a:r>
            <a:r>
              <a:rPr sz="2800" spc="0" dirty="0">
                <a:latin typeface="Arial"/>
                <a:cs typeface="Arial"/>
              </a:rPr>
              <a:t>s </a:t>
            </a:r>
            <a:r>
              <a:rPr sz="2800" spc="4" dirty="0">
                <a:latin typeface="Arial"/>
                <a:cs typeface="Arial"/>
              </a:rPr>
              <a:t>hazardou</a:t>
            </a:r>
            <a:r>
              <a:rPr sz="2800" spc="0" dirty="0">
                <a:latin typeface="Arial"/>
                <a:cs typeface="Arial"/>
              </a:rPr>
              <a:t>s</a:t>
            </a:r>
            <a:r>
              <a:rPr sz="2800" spc="-115" dirty="0">
                <a:latin typeface="Arial"/>
                <a:cs typeface="Arial"/>
              </a:rPr>
              <a:t> </a:t>
            </a:r>
            <a:r>
              <a:rPr sz="2800" spc="4" dirty="0">
                <a:latin typeface="Arial"/>
                <a:cs typeface="Arial"/>
              </a:rPr>
              <a:t>ma</a:t>
            </a:r>
            <a:r>
              <a:rPr sz="2800" spc="-4" dirty="0">
                <a:latin typeface="Arial"/>
                <a:cs typeface="Arial"/>
              </a:rPr>
              <a:t>t</a:t>
            </a:r>
            <a:r>
              <a:rPr sz="2800" spc="4" dirty="0">
                <a:latin typeface="Arial"/>
                <a:cs typeface="Arial"/>
              </a:rPr>
              <a:t>eria</a:t>
            </a:r>
            <a:r>
              <a:rPr sz="2800" spc="0" dirty="0">
                <a:latin typeface="Arial"/>
                <a:cs typeface="Arial"/>
              </a:rPr>
              <a:t>l</a:t>
            </a:r>
            <a:r>
              <a:rPr sz="2800" spc="-84" dirty="0">
                <a:latin typeface="Arial"/>
                <a:cs typeface="Arial"/>
              </a:rPr>
              <a:t> </a:t>
            </a:r>
            <a:r>
              <a:rPr sz="2800" spc="4" dirty="0">
                <a:latin typeface="Arial"/>
                <a:cs typeface="Arial"/>
              </a:rPr>
              <a:t>o</a:t>
            </a:r>
            <a:r>
              <a:rPr sz="2800" spc="0" dirty="0">
                <a:latin typeface="Arial"/>
                <a:cs typeface="Arial"/>
              </a:rPr>
              <a:t>r</a:t>
            </a:r>
            <a:r>
              <a:rPr sz="2800" spc="-9" dirty="0">
                <a:latin typeface="Arial"/>
                <a:cs typeface="Arial"/>
              </a:rPr>
              <a:t> </a:t>
            </a:r>
            <a:r>
              <a:rPr sz="2800" spc="4" dirty="0">
                <a:latin typeface="Arial"/>
                <a:cs typeface="Arial"/>
              </a:rPr>
              <a:t>process.</a:t>
            </a:r>
            <a:endParaRPr sz="2800" dirty="0">
              <a:latin typeface="Arial"/>
              <a:cs typeface="Arial"/>
            </a:endParaRPr>
          </a:p>
          <a:p>
            <a:pPr marL="622604" marR="45720" algn="just">
              <a:lnSpc>
                <a:spcPct val="95825"/>
              </a:lnSpc>
              <a:spcBef>
                <a:spcPts val="569"/>
              </a:spcBef>
            </a:pPr>
            <a:r>
              <a:rPr sz="1900" spc="0" dirty="0">
                <a:solidFill>
                  <a:srgbClr val="9999CC"/>
                </a:solidFill>
                <a:latin typeface="Wingdings"/>
                <a:cs typeface="Wingdings"/>
              </a:rPr>
              <a:t></a:t>
            </a:r>
            <a:r>
              <a:rPr sz="1900" spc="86" dirty="0">
                <a:solidFill>
                  <a:srgbClr val="9999CC"/>
                </a:solidFill>
                <a:latin typeface="Times New Roman"/>
                <a:cs typeface="Times New Roman"/>
              </a:rPr>
              <a:t> </a:t>
            </a:r>
            <a:r>
              <a:rPr sz="2400" spc="0" dirty="0">
                <a:latin typeface="Arial"/>
                <a:cs typeface="Arial"/>
              </a:rPr>
              <a:t>P</a:t>
            </a:r>
            <a:r>
              <a:rPr sz="2400" spc="-4" dirty="0">
                <a:latin typeface="Arial"/>
                <a:cs typeface="Arial"/>
              </a:rPr>
              <a:t>e</a:t>
            </a:r>
            <a:r>
              <a:rPr sz="2400" spc="0" dirty="0">
                <a:latin typeface="Arial"/>
                <a:cs typeface="Arial"/>
              </a:rPr>
              <a:t>r</a:t>
            </a:r>
            <a:r>
              <a:rPr sz="2400" spc="4" dirty="0">
                <a:latin typeface="Arial"/>
                <a:cs typeface="Arial"/>
              </a:rPr>
              <a:t>f</a:t>
            </a:r>
            <a:r>
              <a:rPr sz="2400" spc="0" dirty="0">
                <a:latin typeface="Arial"/>
                <a:cs typeface="Arial"/>
              </a:rPr>
              <a:t>or</a:t>
            </a:r>
            <a:r>
              <a:rPr sz="2400" spc="4" dirty="0">
                <a:latin typeface="Arial"/>
                <a:cs typeface="Arial"/>
              </a:rPr>
              <a:t>m</a:t>
            </a:r>
            <a:r>
              <a:rPr sz="2400" spc="0" dirty="0">
                <a:latin typeface="Arial"/>
                <a:cs typeface="Arial"/>
              </a:rPr>
              <a:t>i</a:t>
            </a:r>
            <a:r>
              <a:rPr sz="2400" spc="-4" dirty="0">
                <a:latin typeface="Arial"/>
                <a:cs typeface="Arial"/>
              </a:rPr>
              <a:t>n</a:t>
            </a:r>
            <a:r>
              <a:rPr sz="2400" spc="0" dirty="0">
                <a:latin typeface="Arial"/>
                <a:cs typeface="Arial"/>
              </a:rPr>
              <a:t>g good</a:t>
            </a:r>
            <a:r>
              <a:rPr sz="2400" spc="9" dirty="0">
                <a:latin typeface="Arial"/>
                <a:cs typeface="Arial"/>
              </a:rPr>
              <a:t> </a:t>
            </a:r>
            <a:r>
              <a:rPr sz="2400" spc="0" dirty="0">
                <a:latin typeface="Arial"/>
                <a:cs typeface="Arial"/>
              </a:rPr>
              <a:t>ho</a:t>
            </a:r>
            <a:r>
              <a:rPr sz="2400" spc="-4" dirty="0">
                <a:latin typeface="Arial"/>
                <a:cs typeface="Arial"/>
              </a:rPr>
              <a:t>u</a:t>
            </a:r>
            <a:r>
              <a:rPr sz="2400" spc="0" dirty="0">
                <a:latin typeface="Arial"/>
                <a:cs typeface="Arial"/>
              </a:rPr>
              <a:t>seke</a:t>
            </a:r>
            <a:r>
              <a:rPr sz="2400" spc="-4" dirty="0">
                <a:latin typeface="Arial"/>
                <a:cs typeface="Arial"/>
              </a:rPr>
              <a:t>e</a:t>
            </a:r>
            <a:r>
              <a:rPr sz="2400" spc="0" dirty="0">
                <a:latin typeface="Arial"/>
                <a:cs typeface="Arial"/>
              </a:rPr>
              <a:t>pi</a:t>
            </a:r>
            <a:r>
              <a:rPr sz="2400" spc="-9" dirty="0">
                <a:latin typeface="Arial"/>
                <a:cs typeface="Arial"/>
              </a:rPr>
              <a:t>n</a:t>
            </a:r>
            <a:r>
              <a:rPr sz="2400" spc="0" dirty="0">
                <a:latin typeface="Arial"/>
                <a:cs typeface="Arial"/>
              </a:rPr>
              <a:t>g</a:t>
            </a:r>
            <a:r>
              <a:rPr sz="2400" spc="59" dirty="0">
                <a:latin typeface="Arial"/>
                <a:cs typeface="Arial"/>
              </a:rPr>
              <a:t> </a:t>
            </a:r>
            <a:r>
              <a:rPr sz="2400" spc="0" dirty="0">
                <a:latin typeface="Arial"/>
                <a:cs typeface="Arial"/>
              </a:rPr>
              <a:t>wi</a:t>
            </a:r>
            <a:r>
              <a:rPr sz="2400" spc="-9" dirty="0">
                <a:latin typeface="Arial"/>
                <a:cs typeface="Arial"/>
              </a:rPr>
              <a:t>l</a:t>
            </a:r>
            <a:r>
              <a:rPr sz="2400" spc="0" dirty="0">
                <a:latin typeface="Arial"/>
                <a:cs typeface="Arial"/>
              </a:rPr>
              <a:t>l</a:t>
            </a:r>
            <a:r>
              <a:rPr sz="2400" spc="25" dirty="0">
                <a:latin typeface="Arial"/>
                <a:cs typeface="Arial"/>
              </a:rPr>
              <a:t> </a:t>
            </a:r>
            <a:r>
              <a:rPr sz="2400" spc="0" dirty="0">
                <a:latin typeface="Arial"/>
                <a:cs typeface="Arial"/>
              </a:rPr>
              <a:t>el</a:t>
            </a:r>
            <a:r>
              <a:rPr sz="2400" spc="-9" dirty="0">
                <a:latin typeface="Arial"/>
                <a:cs typeface="Arial"/>
              </a:rPr>
              <a:t>i</a:t>
            </a:r>
            <a:r>
              <a:rPr sz="2400" spc="0" dirty="0">
                <a:latin typeface="Arial"/>
                <a:cs typeface="Arial"/>
              </a:rPr>
              <a:t>minate</a:t>
            </a:r>
            <a:r>
              <a:rPr sz="2400" spc="29" dirty="0">
                <a:latin typeface="Arial"/>
                <a:cs typeface="Arial"/>
              </a:rPr>
              <a:t> </a:t>
            </a:r>
            <a:r>
              <a:rPr sz="2400" spc="0" dirty="0">
                <a:latin typeface="Arial"/>
                <a:cs typeface="Arial"/>
              </a:rPr>
              <a:t>sl</a:t>
            </a:r>
            <a:r>
              <a:rPr sz="2400" spc="-9" dirty="0">
                <a:latin typeface="Arial"/>
                <a:cs typeface="Arial"/>
              </a:rPr>
              <a:t>i</a:t>
            </a:r>
            <a:r>
              <a:rPr sz="2400" spc="0" dirty="0">
                <a:latin typeface="Arial"/>
                <a:cs typeface="Arial"/>
              </a:rPr>
              <a:t>p</a:t>
            </a:r>
            <a:r>
              <a:rPr sz="2400" spc="14" dirty="0">
                <a:latin typeface="Arial"/>
                <a:cs typeface="Arial"/>
              </a:rPr>
              <a:t> </a:t>
            </a:r>
            <a:r>
              <a:rPr sz="2400" spc="0" dirty="0">
                <a:latin typeface="Arial"/>
                <a:cs typeface="Arial"/>
              </a:rPr>
              <a:t>and</a:t>
            </a:r>
            <a:endParaRPr sz="2400" dirty="0">
              <a:latin typeface="Arial"/>
              <a:cs typeface="Arial"/>
            </a:endParaRPr>
          </a:p>
          <a:p>
            <a:pPr marL="909066" marR="45720" algn="just">
              <a:lnSpc>
                <a:spcPct val="95825"/>
              </a:lnSpc>
              <a:spcBef>
                <a:spcPts val="120"/>
              </a:spcBef>
            </a:pPr>
            <a:r>
              <a:rPr sz="2400" spc="0" dirty="0">
                <a:latin typeface="Arial"/>
                <a:cs typeface="Arial"/>
              </a:rPr>
              <a:t>t</a:t>
            </a:r>
            <a:r>
              <a:rPr sz="2400" spc="4" dirty="0">
                <a:latin typeface="Arial"/>
                <a:cs typeface="Arial"/>
              </a:rPr>
              <a:t>r</a:t>
            </a:r>
            <a:r>
              <a:rPr sz="2400" spc="0" dirty="0">
                <a:latin typeface="Arial"/>
                <a:cs typeface="Arial"/>
              </a:rPr>
              <a:t>i</a:t>
            </a:r>
            <a:r>
              <a:rPr sz="2400" spc="-9" dirty="0">
                <a:latin typeface="Arial"/>
                <a:cs typeface="Arial"/>
              </a:rPr>
              <a:t>p</a:t>
            </a:r>
            <a:r>
              <a:rPr sz="2400" spc="0" dirty="0">
                <a:latin typeface="Arial"/>
                <a:cs typeface="Arial"/>
              </a:rPr>
              <a:t>p</a:t>
            </a:r>
            <a:r>
              <a:rPr sz="2400" spc="-9" dirty="0">
                <a:latin typeface="Arial"/>
                <a:cs typeface="Arial"/>
              </a:rPr>
              <a:t>i</a:t>
            </a:r>
            <a:r>
              <a:rPr sz="2400" spc="0" dirty="0">
                <a:latin typeface="Arial"/>
                <a:cs typeface="Arial"/>
              </a:rPr>
              <a:t>ng</a:t>
            </a:r>
            <a:r>
              <a:rPr sz="2400" spc="9" dirty="0">
                <a:latin typeface="Arial"/>
                <a:cs typeface="Arial"/>
              </a:rPr>
              <a:t> </a:t>
            </a:r>
            <a:r>
              <a:rPr sz="2400" spc="0" dirty="0">
                <a:latin typeface="Arial"/>
                <a:cs typeface="Arial"/>
              </a:rPr>
              <a:t>h</a:t>
            </a:r>
            <a:r>
              <a:rPr sz="2400" spc="-4" dirty="0">
                <a:latin typeface="Arial"/>
                <a:cs typeface="Arial"/>
              </a:rPr>
              <a:t>a</a:t>
            </a:r>
            <a:r>
              <a:rPr sz="2400" spc="0" dirty="0">
                <a:latin typeface="Arial"/>
                <a:cs typeface="Arial"/>
              </a:rPr>
              <a:t>zards</a:t>
            </a:r>
            <a:endParaRPr sz="2400" dirty="0">
              <a:latin typeface="Arial"/>
              <a:cs typeface="Arial"/>
            </a:endParaRPr>
          </a:p>
          <a:p>
            <a:pPr marL="622604" algn="just">
              <a:lnSpc>
                <a:spcPct val="95825"/>
              </a:lnSpc>
              <a:spcBef>
                <a:spcPts val="696"/>
              </a:spcBef>
            </a:pPr>
            <a:r>
              <a:rPr sz="1900" spc="0" dirty="0">
                <a:solidFill>
                  <a:srgbClr val="9999CC"/>
                </a:solidFill>
                <a:latin typeface="Wingdings"/>
                <a:cs typeface="Wingdings"/>
              </a:rPr>
              <a:t></a:t>
            </a:r>
            <a:r>
              <a:rPr sz="1900" spc="86" dirty="0">
                <a:solidFill>
                  <a:srgbClr val="9999CC"/>
                </a:solidFill>
                <a:latin typeface="Times New Roman"/>
                <a:cs typeface="Times New Roman"/>
              </a:rPr>
              <a:t> </a:t>
            </a:r>
            <a:r>
              <a:rPr sz="2400" spc="0" dirty="0">
                <a:latin typeface="Arial"/>
                <a:cs typeface="Arial"/>
              </a:rPr>
              <a:t>An e</a:t>
            </a:r>
            <a:r>
              <a:rPr sz="2400" spc="-9" dirty="0">
                <a:latin typeface="Arial"/>
                <a:cs typeface="Arial"/>
              </a:rPr>
              <a:t>x</a:t>
            </a:r>
            <a:r>
              <a:rPr sz="2400" spc="0" dirty="0">
                <a:latin typeface="Arial"/>
                <a:cs typeface="Arial"/>
              </a:rPr>
              <a:t>ample</a:t>
            </a:r>
            <a:r>
              <a:rPr sz="2400" spc="34" dirty="0">
                <a:latin typeface="Arial"/>
                <a:cs typeface="Arial"/>
              </a:rPr>
              <a:t> </a:t>
            </a:r>
            <a:r>
              <a:rPr sz="2400" spc="0" dirty="0">
                <a:latin typeface="Arial"/>
                <a:cs typeface="Arial"/>
              </a:rPr>
              <a:t>of</a:t>
            </a:r>
            <a:r>
              <a:rPr sz="2400" spc="-14" dirty="0">
                <a:latin typeface="Arial"/>
                <a:cs typeface="Arial"/>
              </a:rPr>
              <a:t> </a:t>
            </a:r>
            <a:r>
              <a:rPr sz="2400" spc="0" dirty="0">
                <a:latin typeface="Arial"/>
                <a:cs typeface="Arial"/>
              </a:rPr>
              <a:t>substitution</a:t>
            </a:r>
            <a:r>
              <a:rPr sz="2400" spc="9" dirty="0">
                <a:latin typeface="Arial"/>
                <a:cs typeface="Arial"/>
              </a:rPr>
              <a:t> </a:t>
            </a:r>
            <a:r>
              <a:rPr sz="2400" spc="0" dirty="0">
                <a:latin typeface="Arial"/>
                <a:cs typeface="Arial"/>
              </a:rPr>
              <a:t>me</a:t>
            </a:r>
            <a:r>
              <a:rPr sz="2400" spc="4" dirty="0">
                <a:latin typeface="Arial"/>
                <a:cs typeface="Arial"/>
              </a:rPr>
              <a:t>t</a:t>
            </a:r>
            <a:r>
              <a:rPr sz="2400" spc="0" dirty="0">
                <a:latin typeface="Arial"/>
                <a:cs typeface="Arial"/>
              </a:rPr>
              <a:t>hod is u</a:t>
            </a:r>
            <a:r>
              <a:rPr sz="2400" spc="4" dirty="0">
                <a:latin typeface="Arial"/>
                <a:cs typeface="Arial"/>
              </a:rPr>
              <a:t>t</a:t>
            </a:r>
            <a:r>
              <a:rPr sz="2400" spc="0" dirty="0">
                <a:latin typeface="Arial"/>
                <a:cs typeface="Arial"/>
              </a:rPr>
              <a:t>i</a:t>
            </a:r>
            <a:r>
              <a:rPr sz="2400" spc="-9" dirty="0">
                <a:latin typeface="Arial"/>
                <a:cs typeface="Arial"/>
              </a:rPr>
              <a:t>l</a:t>
            </a:r>
            <a:r>
              <a:rPr sz="2400" spc="0" dirty="0">
                <a:latin typeface="Arial"/>
                <a:cs typeface="Arial"/>
              </a:rPr>
              <a:t>iz</a:t>
            </a:r>
            <a:r>
              <a:rPr sz="2400" spc="-9" dirty="0">
                <a:latin typeface="Arial"/>
                <a:cs typeface="Arial"/>
              </a:rPr>
              <a:t>i</a:t>
            </a:r>
            <a:r>
              <a:rPr sz="2400" spc="0" dirty="0">
                <a:latin typeface="Arial"/>
                <a:cs typeface="Arial"/>
              </a:rPr>
              <a:t>ng</a:t>
            </a:r>
            <a:r>
              <a:rPr sz="2400" spc="34" dirty="0">
                <a:latin typeface="Arial"/>
                <a:cs typeface="Arial"/>
              </a:rPr>
              <a:t> </a:t>
            </a:r>
            <a:r>
              <a:rPr sz="2400" spc="0" dirty="0">
                <a:latin typeface="Arial"/>
                <a:cs typeface="Arial"/>
              </a:rPr>
              <a:t>a wate</a:t>
            </a:r>
            <a:r>
              <a:rPr sz="2400" spc="19" dirty="0">
                <a:latin typeface="Arial"/>
                <a:cs typeface="Arial"/>
              </a:rPr>
              <a:t>r</a:t>
            </a:r>
            <a:r>
              <a:rPr sz="2400" spc="0" dirty="0">
                <a:latin typeface="Arial"/>
                <a:cs typeface="Arial"/>
              </a:rPr>
              <a:t>-</a:t>
            </a:r>
            <a:endParaRPr sz="2400" dirty="0">
              <a:latin typeface="Arial"/>
              <a:cs typeface="Arial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1432306" y="4208049"/>
            <a:ext cx="6274739" cy="3302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555"/>
              </a:lnSpc>
              <a:spcBef>
                <a:spcPts val="127"/>
              </a:spcBef>
            </a:pPr>
            <a:r>
              <a:rPr sz="2400" spc="0" dirty="0">
                <a:latin typeface="Arial"/>
                <a:cs typeface="Arial"/>
              </a:rPr>
              <a:t>bas</a:t>
            </a:r>
            <a:r>
              <a:rPr sz="2400" spc="-4" dirty="0">
                <a:latin typeface="Arial"/>
                <a:cs typeface="Arial"/>
              </a:rPr>
              <a:t>e</a:t>
            </a:r>
            <a:r>
              <a:rPr sz="2400" spc="0" dirty="0">
                <a:latin typeface="Arial"/>
                <a:cs typeface="Arial"/>
              </a:rPr>
              <a:t>d</a:t>
            </a:r>
            <a:r>
              <a:rPr sz="2400" spc="14" dirty="0">
                <a:latin typeface="Arial"/>
                <a:cs typeface="Arial"/>
              </a:rPr>
              <a:t> </a:t>
            </a:r>
            <a:r>
              <a:rPr sz="2400" spc="0" dirty="0">
                <a:latin typeface="Arial"/>
                <a:cs typeface="Arial"/>
              </a:rPr>
              <a:t>pa</a:t>
            </a:r>
            <a:r>
              <a:rPr sz="2400" spc="-9" dirty="0">
                <a:latin typeface="Arial"/>
                <a:cs typeface="Arial"/>
              </a:rPr>
              <a:t>i</a:t>
            </a:r>
            <a:r>
              <a:rPr sz="2400" spc="0" dirty="0">
                <a:latin typeface="Arial"/>
                <a:cs typeface="Arial"/>
              </a:rPr>
              <a:t>nt</a:t>
            </a:r>
            <a:r>
              <a:rPr sz="2400" spc="19" dirty="0">
                <a:latin typeface="Arial"/>
                <a:cs typeface="Arial"/>
              </a:rPr>
              <a:t> </a:t>
            </a:r>
            <a:r>
              <a:rPr sz="2400" spc="0" dirty="0">
                <a:latin typeface="Arial"/>
                <a:cs typeface="Arial"/>
              </a:rPr>
              <a:t>rather</a:t>
            </a:r>
            <a:r>
              <a:rPr sz="2400" spc="4" dirty="0">
                <a:latin typeface="Arial"/>
                <a:cs typeface="Arial"/>
              </a:rPr>
              <a:t> </a:t>
            </a:r>
            <a:r>
              <a:rPr sz="2400" spc="0" dirty="0">
                <a:latin typeface="Arial"/>
                <a:cs typeface="Arial"/>
              </a:rPr>
              <a:t>th</a:t>
            </a:r>
            <a:r>
              <a:rPr sz="2400" spc="-4" dirty="0">
                <a:latin typeface="Arial"/>
                <a:cs typeface="Arial"/>
              </a:rPr>
              <a:t>a</a:t>
            </a:r>
            <a:r>
              <a:rPr sz="2400" spc="0" dirty="0">
                <a:latin typeface="Arial"/>
                <a:cs typeface="Arial"/>
              </a:rPr>
              <a:t>n a so</a:t>
            </a:r>
            <a:r>
              <a:rPr sz="2400" spc="-4" dirty="0">
                <a:latin typeface="Arial"/>
                <a:cs typeface="Arial"/>
              </a:rPr>
              <a:t>l</a:t>
            </a:r>
            <a:r>
              <a:rPr sz="2400" spc="0" dirty="0">
                <a:latin typeface="Arial"/>
                <a:cs typeface="Arial"/>
              </a:rPr>
              <a:t>ven</a:t>
            </a:r>
            <a:r>
              <a:rPr sz="2400" spc="9" dirty="0">
                <a:latin typeface="Arial"/>
                <a:cs typeface="Arial"/>
              </a:rPr>
              <a:t>t</a:t>
            </a:r>
            <a:r>
              <a:rPr sz="2400" spc="4" dirty="0">
                <a:latin typeface="Arial"/>
                <a:cs typeface="Arial"/>
              </a:rPr>
              <a:t>-</a:t>
            </a:r>
            <a:r>
              <a:rPr sz="2400" spc="0" dirty="0">
                <a:latin typeface="Arial"/>
                <a:cs typeface="Arial"/>
              </a:rPr>
              <a:t>bas</a:t>
            </a:r>
            <a:r>
              <a:rPr sz="2400" spc="-4" dirty="0">
                <a:latin typeface="Arial"/>
                <a:cs typeface="Arial"/>
              </a:rPr>
              <a:t>e</a:t>
            </a:r>
            <a:r>
              <a:rPr sz="2400" spc="0" dirty="0">
                <a:latin typeface="Arial"/>
                <a:cs typeface="Arial"/>
              </a:rPr>
              <a:t>d</a:t>
            </a:r>
            <a:r>
              <a:rPr sz="2400" spc="25" dirty="0">
                <a:latin typeface="Arial"/>
                <a:cs typeface="Arial"/>
              </a:rPr>
              <a:t> </a:t>
            </a:r>
            <a:r>
              <a:rPr sz="2400" spc="0" dirty="0">
                <a:latin typeface="Arial"/>
                <a:cs typeface="Arial"/>
              </a:rPr>
              <a:t>pa</a:t>
            </a:r>
            <a:r>
              <a:rPr sz="2400" spc="-9" dirty="0">
                <a:latin typeface="Arial"/>
                <a:cs typeface="Arial"/>
              </a:rPr>
              <a:t>i</a:t>
            </a:r>
            <a:r>
              <a:rPr sz="2400" spc="0" dirty="0">
                <a:latin typeface="Arial"/>
                <a:cs typeface="Arial"/>
              </a:rPr>
              <a:t>nt.</a:t>
            </a:r>
            <a:endParaRPr sz="2400" dirty="0">
              <a:latin typeface="Arial"/>
              <a:cs typeface="Arial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7806004" y="4208049"/>
            <a:ext cx="645972" cy="3302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555"/>
              </a:lnSpc>
              <a:spcBef>
                <a:spcPts val="127"/>
              </a:spcBef>
            </a:pPr>
            <a:r>
              <a:rPr sz="2400" spc="0" dirty="0">
                <a:latin typeface="Arial"/>
                <a:cs typeface="Arial"/>
              </a:rPr>
              <a:t>T</a:t>
            </a:r>
            <a:r>
              <a:rPr sz="2400" spc="-4" dirty="0">
                <a:latin typeface="Arial"/>
                <a:cs typeface="Arial"/>
              </a:rPr>
              <a:t>h</a:t>
            </a:r>
            <a:r>
              <a:rPr sz="2400" spc="0" dirty="0">
                <a:latin typeface="Arial"/>
                <a:cs typeface="Arial"/>
              </a:rPr>
              <a:t>is</a:t>
            </a:r>
            <a:endParaRPr sz="2400">
              <a:latin typeface="Arial"/>
              <a:cs typeface="Arial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1432306" y="4573809"/>
            <a:ext cx="7207097" cy="1062101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555"/>
              </a:lnSpc>
              <a:spcBef>
                <a:spcPts val="127"/>
              </a:spcBef>
            </a:pPr>
            <a:r>
              <a:rPr sz="2400" spc="0" dirty="0">
                <a:latin typeface="Arial"/>
                <a:cs typeface="Arial"/>
              </a:rPr>
              <a:t>control </a:t>
            </a:r>
            <a:r>
              <a:rPr sz="2400" spc="4" dirty="0">
                <a:latin typeface="Arial"/>
                <a:cs typeface="Arial"/>
              </a:rPr>
              <a:t>m</a:t>
            </a:r>
            <a:r>
              <a:rPr sz="2400" spc="0" dirty="0">
                <a:latin typeface="Arial"/>
                <a:cs typeface="Arial"/>
              </a:rPr>
              <a:t>eas</a:t>
            </a:r>
            <a:r>
              <a:rPr sz="2400" spc="-4" dirty="0">
                <a:latin typeface="Arial"/>
                <a:cs typeface="Arial"/>
              </a:rPr>
              <a:t>u</a:t>
            </a:r>
            <a:r>
              <a:rPr sz="2400" spc="0" dirty="0">
                <a:latin typeface="Arial"/>
                <a:cs typeface="Arial"/>
              </a:rPr>
              <a:t>re</a:t>
            </a:r>
            <a:r>
              <a:rPr sz="2400" spc="19" dirty="0">
                <a:latin typeface="Arial"/>
                <a:cs typeface="Arial"/>
              </a:rPr>
              <a:t> </a:t>
            </a:r>
            <a:r>
              <a:rPr sz="2400" spc="0" dirty="0">
                <a:latin typeface="Arial"/>
                <a:cs typeface="Arial"/>
              </a:rPr>
              <a:t>minimizes</a:t>
            </a:r>
            <a:r>
              <a:rPr sz="2400" spc="9" dirty="0">
                <a:latin typeface="Arial"/>
                <a:cs typeface="Arial"/>
              </a:rPr>
              <a:t> </a:t>
            </a:r>
            <a:r>
              <a:rPr sz="2400" spc="0" dirty="0">
                <a:latin typeface="Arial"/>
                <a:cs typeface="Arial"/>
              </a:rPr>
              <a:t>flam</a:t>
            </a:r>
            <a:r>
              <a:rPr sz="2400" spc="9" dirty="0">
                <a:latin typeface="Arial"/>
                <a:cs typeface="Arial"/>
              </a:rPr>
              <a:t>m</a:t>
            </a:r>
            <a:r>
              <a:rPr sz="2400" spc="0" dirty="0">
                <a:latin typeface="Arial"/>
                <a:cs typeface="Arial"/>
              </a:rPr>
              <a:t>ab</a:t>
            </a:r>
            <a:r>
              <a:rPr sz="2400" spc="-9" dirty="0">
                <a:latin typeface="Arial"/>
                <a:cs typeface="Arial"/>
              </a:rPr>
              <a:t>l</a:t>
            </a:r>
            <a:r>
              <a:rPr sz="2400" spc="0" dirty="0">
                <a:latin typeface="Arial"/>
                <a:cs typeface="Arial"/>
              </a:rPr>
              <a:t>e</a:t>
            </a:r>
            <a:r>
              <a:rPr sz="2400" spc="25" dirty="0">
                <a:latin typeface="Arial"/>
                <a:cs typeface="Arial"/>
              </a:rPr>
              <a:t> </a:t>
            </a:r>
            <a:r>
              <a:rPr sz="2400" spc="0" dirty="0">
                <a:latin typeface="Arial"/>
                <a:cs typeface="Arial"/>
              </a:rPr>
              <a:t>vap</a:t>
            </a:r>
            <a:r>
              <a:rPr sz="2400" spc="-4" dirty="0">
                <a:latin typeface="Arial"/>
                <a:cs typeface="Arial"/>
              </a:rPr>
              <a:t>o</a:t>
            </a:r>
            <a:r>
              <a:rPr sz="2400" spc="0" dirty="0">
                <a:latin typeface="Arial"/>
                <a:cs typeface="Arial"/>
              </a:rPr>
              <a:t>rs</a:t>
            </a:r>
            <a:r>
              <a:rPr sz="2400" spc="9" dirty="0">
                <a:latin typeface="Arial"/>
                <a:cs typeface="Arial"/>
              </a:rPr>
              <a:t> </a:t>
            </a:r>
            <a:r>
              <a:rPr sz="2400" spc="0" dirty="0">
                <a:latin typeface="Arial"/>
                <a:cs typeface="Arial"/>
              </a:rPr>
              <a:t>as we</a:t>
            </a:r>
            <a:r>
              <a:rPr sz="2400" spc="-4" dirty="0">
                <a:latin typeface="Arial"/>
                <a:cs typeface="Arial"/>
              </a:rPr>
              <a:t>l</a:t>
            </a:r>
            <a:r>
              <a:rPr sz="2400" spc="0" dirty="0">
                <a:latin typeface="Arial"/>
                <a:cs typeface="Arial"/>
              </a:rPr>
              <a:t>l</a:t>
            </a:r>
            <a:endParaRPr sz="2400" dirty="0">
              <a:latin typeface="Arial"/>
              <a:cs typeface="Arial"/>
            </a:endParaRPr>
          </a:p>
          <a:p>
            <a:pPr marL="12700" marR="45720">
              <a:lnSpc>
                <a:spcPct val="95825"/>
              </a:lnSpc>
            </a:pPr>
            <a:r>
              <a:rPr sz="2400" spc="0" dirty="0">
                <a:latin typeface="Arial"/>
                <a:cs typeface="Arial"/>
              </a:rPr>
              <a:t>as e</a:t>
            </a:r>
            <a:r>
              <a:rPr sz="2400" spc="-9" dirty="0">
                <a:latin typeface="Arial"/>
                <a:cs typeface="Arial"/>
              </a:rPr>
              <a:t>l</a:t>
            </a:r>
            <a:r>
              <a:rPr sz="2400" spc="0" dirty="0">
                <a:latin typeface="Arial"/>
                <a:cs typeface="Arial"/>
              </a:rPr>
              <a:t>imi</a:t>
            </a:r>
            <a:r>
              <a:rPr sz="2400" spc="-9" dirty="0">
                <a:latin typeface="Arial"/>
                <a:cs typeface="Arial"/>
              </a:rPr>
              <a:t>n</a:t>
            </a:r>
            <a:r>
              <a:rPr sz="2400" spc="0" dirty="0">
                <a:latin typeface="Arial"/>
                <a:cs typeface="Arial"/>
              </a:rPr>
              <a:t>ates</a:t>
            </a:r>
            <a:r>
              <a:rPr sz="2400" spc="24" dirty="0">
                <a:latin typeface="Arial"/>
                <a:cs typeface="Arial"/>
              </a:rPr>
              <a:t> </a:t>
            </a:r>
            <a:r>
              <a:rPr sz="2400" spc="0" dirty="0">
                <a:latin typeface="Arial"/>
                <a:cs typeface="Arial"/>
              </a:rPr>
              <a:t>h</a:t>
            </a:r>
            <a:r>
              <a:rPr sz="2400" spc="-4" dirty="0">
                <a:latin typeface="Arial"/>
                <a:cs typeface="Arial"/>
              </a:rPr>
              <a:t>e</a:t>
            </a:r>
            <a:r>
              <a:rPr sz="2400" spc="0" dirty="0">
                <a:latin typeface="Arial"/>
                <a:cs typeface="Arial"/>
              </a:rPr>
              <a:t>a</a:t>
            </a:r>
            <a:r>
              <a:rPr sz="2400" spc="-9" dirty="0">
                <a:latin typeface="Arial"/>
                <a:cs typeface="Arial"/>
              </a:rPr>
              <a:t>l</a:t>
            </a:r>
            <a:r>
              <a:rPr sz="2400" spc="0" dirty="0">
                <a:latin typeface="Arial"/>
                <a:cs typeface="Arial"/>
              </a:rPr>
              <a:t>th</a:t>
            </a:r>
            <a:r>
              <a:rPr sz="2400" spc="14" dirty="0">
                <a:latin typeface="Arial"/>
                <a:cs typeface="Arial"/>
              </a:rPr>
              <a:t> </a:t>
            </a:r>
            <a:r>
              <a:rPr sz="2400" spc="0" dirty="0">
                <a:latin typeface="Arial"/>
                <a:cs typeface="Arial"/>
              </a:rPr>
              <a:t>co</a:t>
            </a:r>
            <a:r>
              <a:rPr sz="2400" spc="-9" dirty="0">
                <a:latin typeface="Arial"/>
                <a:cs typeface="Arial"/>
              </a:rPr>
              <a:t>n</a:t>
            </a:r>
            <a:r>
              <a:rPr sz="2400" spc="0" dirty="0">
                <a:latin typeface="Arial"/>
                <a:cs typeface="Arial"/>
              </a:rPr>
              <a:t>cerns</a:t>
            </a:r>
            <a:r>
              <a:rPr sz="2400" spc="9" dirty="0">
                <a:latin typeface="Arial"/>
                <a:cs typeface="Arial"/>
              </a:rPr>
              <a:t> </a:t>
            </a:r>
            <a:r>
              <a:rPr sz="2400" spc="0" dirty="0">
                <a:latin typeface="Arial"/>
                <a:cs typeface="Arial"/>
              </a:rPr>
              <a:t>ass</a:t>
            </a:r>
            <a:r>
              <a:rPr sz="2400" spc="-9" dirty="0">
                <a:latin typeface="Arial"/>
                <a:cs typeface="Arial"/>
              </a:rPr>
              <a:t>o</a:t>
            </a:r>
            <a:r>
              <a:rPr sz="2400" spc="0" dirty="0">
                <a:latin typeface="Arial"/>
                <a:cs typeface="Arial"/>
              </a:rPr>
              <a:t>ci</a:t>
            </a:r>
            <a:r>
              <a:rPr sz="2400" spc="-9" dirty="0">
                <a:latin typeface="Arial"/>
                <a:cs typeface="Arial"/>
              </a:rPr>
              <a:t>a</a:t>
            </a:r>
            <a:r>
              <a:rPr sz="2400" spc="0" dirty="0">
                <a:latin typeface="Arial"/>
                <a:cs typeface="Arial"/>
              </a:rPr>
              <a:t>ted</a:t>
            </a:r>
            <a:r>
              <a:rPr sz="2400" spc="14" dirty="0">
                <a:latin typeface="Arial"/>
                <a:cs typeface="Arial"/>
              </a:rPr>
              <a:t> </a:t>
            </a:r>
            <a:r>
              <a:rPr sz="2400" spc="0" dirty="0">
                <a:latin typeface="Arial"/>
                <a:cs typeface="Arial"/>
              </a:rPr>
              <a:t>w</a:t>
            </a:r>
            <a:r>
              <a:rPr sz="2400" spc="-9" dirty="0">
                <a:latin typeface="Arial"/>
                <a:cs typeface="Arial"/>
              </a:rPr>
              <a:t>i</a:t>
            </a:r>
            <a:r>
              <a:rPr sz="2400" spc="0" dirty="0">
                <a:latin typeface="Arial"/>
                <a:cs typeface="Arial"/>
              </a:rPr>
              <a:t>th</a:t>
            </a:r>
            <a:endParaRPr sz="2400" dirty="0">
              <a:latin typeface="Arial"/>
              <a:cs typeface="Arial"/>
            </a:endParaRPr>
          </a:p>
          <a:p>
            <a:pPr marL="12700" marR="45720">
              <a:lnSpc>
                <a:spcPct val="95825"/>
              </a:lnSpc>
              <a:spcBef>
                <a:spcPts val="120"/>
              </a:spcBef>
            </a:pPr>
            <a:r>
              <a:rPr sz="2400" spc="0" dirty="0">
                <a:latin typeface="Arial"/>
                <a:cs typeface="Arial"/>
              </a:rPr>
              <a:t>so</a:t>
            </a:r>
            <a:r>
              <a:rPr sz="2400" spc="-4" dirty="0">
                <a:latin typeface="Arial"/>
                <a:cs typeface="Arial"/>
              </a:rPr>
              <a:t>l</a:t>
            </a:r>
            <a:r>
              <a:rPr sz="2400" spc="0" dirty="0">
                <a:latin typeface="Arial"/>
                <a:cs typeface="Arial"/>
              </a:rPr>
              <a:t>vent</a:t>
            </a:r>
            <a:r>
              <a:rPr sz="2400" spc="4" dirty="0">
                <a:latin typeface="Arial"/>
                <a:cs typeface="Arial"/>
              </a:rPr>
              <a:t>-</a:t>
            </a:r>
            <a:r>
              <a:rPr sz="2400" spc="0" dirty="0">
                <a:latin typeface="Arial"/>
                <a:cs typeface="Arial"/>
              </a:rPr>
              <a:t>bas</a:t>
            </a:r>
            <a:r>
              <a:rPr sz="2400" spc="-4" dirty="0">
                <a:latin typeface="Arial"/>
                <a:cs typeface="Arial"/>
              </a:rPr>
              <a:t>e</a:t>
            </a:r>
            <a:r>
              <a:rPr sz="2400" spc="0" dirty="0">
                <a:latin typeface="Arial"/>
                <a:cs typeface="Arial"/>
              </a:rPr>
              <a:t>d</a:t>
            </a:r>
            <a:r>
              <a:rPr sz="2400" spc="24" dirty="0">
                <a:latin typeface="Arial"/>
                <a:cs typeface="Arial"/>
              </a:rPr>
              <a:t> </a:t>
            </a:r>
            <a:r>
              <a:rPr sz="2400" spc="0" dirty="0">
                <a:latin typeface="Arial"/>
                <a:cs typeface="Arial"/>
              </a:rPr>
              <a:t>pa</a:t>
            </a:r>
            <a:r>
              <a:rPr sz="2400" spc="-9" dirty="0">
                <a:latin typeface="Arial"/>
                <a:cs typeface="Arial"/>
              </a:rPr>
              <a:t>i</a:t>
            </a:r>
            <a:r>
              <a:rPr sz="2400" spc="0" dirty="0">
                <a:latin typeface="Arial"/>
                <a:cs typeface="Arial"/>
              </a:rPr>
              <a:t>nts.</a:t>
            </a:r>
            <a:endParaRPr sz="2400" dirty="0">
              <a:latin typeface="Arial"/>
              <a:cs typeface="Arial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131762" y="136588"/>
            <a:ext cx="142081" cy="13808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6" name="object 6"/>
          <p:cNvSpPr txBox="1"/>
          <p:nvPr/>
        </p:nvSpPr>
        <p:spPr>
          <a:xfrm>
            <a:off x="131762" y="134937"/>
            <a:ext cx="277812" cy="139731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4" name="object 4"/>
          <p:cNvSpPr txBox="1"/>
          <p:nvPr/>
        </p:nvSpPr>
        <p:spPr>
          <a:xfrm>
            <a:off x="547687" y="134937"/>
            <a:ext cx="139700" cy="139731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3" name="object 3"/>
          <p:cNvSpPr txBox="1"/>
          <p:nvPr/>
        </p:nvSpPr>
        <p:spPr>
          <a:xfrm>
            <a:off x="273843" y="411162"/>
            <a:ext cx="135731" cy="134937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21">
            <a:extLst>
              <a:ext uri="{FF2B5EF4-FFF2-40B4-BE49-F238E27FC236}">
                <a16:creationId xmlns:a16="http://schemas.microsoft.com/office/drawing/2014/main" id="{7EADDF81-9F27-445A-891C-4121198AA947}"/>
              </a:ext>
            </a:extLst>
          </p:cNvPr>
          <p:cNvGrpSpPr/>
          <p:nvPr/>
        </p:nvGrpSpPr>
        <p:grpSpPr>
          <a:xfrm>
            <a:off x="0" y="-52708"/>
            <a:ext cx="9296400" cy="6910708"/>
            <a:chOff x="0" y="-52708"/>
            <a:chExt cx="9296400" cy="6910708"/>
          </a:xfrm>
        </p:grpSpPr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44D9EBB6-DBD6-4FEB-9F16-208434C4392D}"/>
                </a:ext>
              </a:extLst>
            </p:cNvPr>
            <p:cNvGrpSpPr/>
            <p:nvPr/>
          </p:nvGrpSpPr>
          <p:grpSpPr>
            <a:xfrm>
              <a:off x="0" y="-52708"/>
              <a:ext cx="9296400" cy="4548508"/>
              <a:chOff x="0" y="-52708"/>
              <a:chExt cx="9296400" cy="4548508"/>
            </a:xfrm>
          </p:grpSpPr>
          <p:grpSp>
            <p:nvGrpSpPr>
              <p:cNvPr id="25" name="Group 24">
                <a:extLst>
                  <a:ext uri="{FF2B5EF4-FFF2-40B4-BE49-F238E27FC236}">
                    <a16:creationId xmlns:a16="http://schemas.microsoft.com/office/drawing/2014/main" id="{BCB8015C-203C-40AB-AD41-5EA8C30A3531}"/>
                  </a:ext>
                </a:extLst>
              </p:cNvPr>
              <p:cNvGrpSpPr/>
              <p:nvPr/>
            </p:nvGrpSpPr>
            <p:grpSpPr>
              <a:xfrm>
                <a:off x="0" y="-52708"/>
                <a:ext cx="9296400" cy="4548508"/>
                <a:chOff x="0" y="0"/>
                <a:chExt cx="3218687" cy="2028766"/>
              </a:xfrm>
            </p:grpSpPr>
            <p:sp>
              <p:nvSpPr>
                <p:cNvPr id="27" name="Rectangle 26">
                  <a:extLst>
                    <a:ext uri="{FF2B5EF4-FFF2-40B4-BE49-F238E27FC236}">
                      <a16:creationId xmlns:a16="http://schemas.microsoft.com/office/drawing/2014/main" id="{90B0C867-51A0-4BDB-9C2D-931B88FC100E}"/>
                    </a:ext>
                  </a:extLst>
                </p:cNvPr>
                <p:cNvSpPr/>
                <p:nvPr/>
              </p:nvSpPr>
              <p:spPr>
                <a:xfrm>
                  <a:off x="695168" y="0"/>
                  <a:ext cx="2523519" cy="2028766"/>
                </a:xfrm>
                <a:prstGeom prst="rect">
                  <a:avLst/>
                </a:prstGeom>
                <a:solidFill>
                  <a:sysClr val="window" lastClr="FFFFFF">
                    <a:alpha val="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PH"/>
                </a:p>
              </p:txBody>
            </p:sp>
            <p:grpSp>
              <p:nvGrpSpPr>
                <p:cNvPr id="28" name="Group 27">
                  <a:extLst>
                    <a:ext uri="{FF2B5EF4-FFF2-40B4-BE49-F238E27FC236}">
                      <a16:creationId xmlns:a16="http://schemas.microsoft.com/office/drawing/2014/main" id="{5D11CEFA-429E-4AC8-AE6A-A67F9A0303CC}"/>
                    </a:ext>
                  </a:extLst>
                </p:cNvPr>
                <p:cNvGrpSpPr/>
                <p:nvPr/>
              </p:nvGrpSpPr>
              <p:grpSpPr>
                <a:xfrm>
                  <a:off x="0" y="19050"/>
                  <a:ext cx="2249424" cy="832104"/>
                  <a:chOff x="228600" y="0"/>
                  <a:chExt cx="1472184" cy="1024128"/>
                </a:xfrm>
              </p:grpSpPr>
              <p:sp>
                <p:nvSpPr>
                  <p:cNvPr id="29" name="Rectangle 10">
                    <a:extLst>
                      <a:ext uri="{FF2B5EF4-FFF2-40B4-BE49-F238E27FC236}">
                        <a16:creationId xmlns:a16="http://schemas.microsoft.com/office/drawing/2014/main" id="{F5714B79-A081-4A31-BC71-5C01C57CDC66}"/>
                      </a:ext>
                    </a:extLst>
                  </p:cNvPr>
                  <p:cNvSpPr/>
                  <p:nvPr/>
                </p:nvSpPr>
                <p:spPr>
                  <a:xfrm>
                    <a:off x="228600" y="0"/>
                    <a:ext cx="1466258" cy="1012274"/>
                  </a:xfrm>
                  <a:custGeom>
                    <a:avLst/>
                    <a:gdLst>
                      <a:gd name="connsiteX0" fmla="*/ 0 w 2240281"/>
                      <a:gd name="connsiteY0" fmla="*/ 0 h 822960"/>
                      <a:gd name="connsiteX1" fmla="*/ 2240281 w 2240281"/>
                      <a:gd name="connsiteY1" fmla="*/ 0 h 822960"/>
                      <a:gd name="connsiteX2" fmla="*/ 2240281 w 2240281"/>
                      <a:gd name="connsiteY2" fmla="*/ 822960 h 822960"/>
                      <a:gd name="connsiteX3" fmla="*/ 0 w 2240281"/>
                      <a:gd name="connsiteY3" fmla="*/ 822960 h 822960"/>
                      <a:gd name="connsiteX4" fmla="*/ 0 w 2240281"/>
                      <a:gd name="connsiteY4" fmla="*/ 0 h 822960"/>
                      <a:gd name="connsiteX0" fmla="*/ 0 w 2240281"/>
                      <a:gd name="connsiteY0" fmla="*/ 0 h 822960"/>
                      <a:gd name="connsiteX1" fmla="*/ 2240281 w 2240281"/>
                      <a:gd name="connsiteY1" fmla="*/ 0 h 822960"/>
                      <a:gd name="connsiteX2" fmla="*/ 1659256 w 2240281"/>
                      <a:gd name="connsiteY2" fmla="*/ 222885 h 822960"/>
                      <a:gd name="connsiteX3" fmla="*/ 0 w 2240281"/>
                      <a:gd name="connsiteY3" fmla="*/ 822960 h 822960"/>
                      <a:gd name="connsiteX4" fmla="*/ 0 w 2240281"/>
                      <a:gd name="connsiteY4" fmla="*/ 0 h 8229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240281" h="822960">
                        <a:moveTo>
                          <a:pt x="0" y="0"/>
                        </a:moveTo>
                        <a:lnTo>
                          <a:pt x="2240281" y="0"/>
                        </a:lnTo>
                        <a:lnTo>
                          <a:pt x="1659256" y="222885"/>
                        </a:lnTo>
                        <a:lnTo>
                          <a:pt x="0" y="82296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4472C4"/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PH"/>
                  </a:p>
                </p:txBody>
              </p:sp>
              <p:sp>
                <p:nvSpPr>
                  <p:cNvPr id="30" name="Rectangle 29">
                    <a:extLst>
                      <a:ext uri="{FF2B5EF4-FFF2-40B4-BE49-F238E27FC236}">
                        <a16:creationId xmlns:a16="http://schemas.microsoft.com/office/drawing/2014/main" id="{D9EA1D83-225F-44BE-BF1B-4C9ECD67D528}"/>
                      </a:ext>
                    </a:extLst>
                  </p:cNvPr>
                  <p:cNvSpPr/>
                  <p:nvPr/>
                </p:nvSpPr>
                <p:spPr>
                  <a:xfrm>
                    <a:off x="228600" y="0"/>
                    <a:ext cx="1472184" cy="1024128"/>
                  </a:xfrm>
                  <a:prstGeom prst="rect">
                    <a:avLst/>
                  </a:prstGeom>
                  <a:blipFill>
                    <a:blip r:embed="rId3"/>
                    <a:stretch>
                      <a:fillRect/>
                    </a:stretch>
                  </a:blip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PH"/>
                  </a:p>
                </p:txBody>
              </p:sp>
            </p:grpSp>
          </p:grpSp>
          <p:pic>
            <p:nvPicPr>
              <p:cNvPr id="26" name="Picture 25">
                <a:extLst>
                  <a:ext uri="{FF2B5EF4-FFF2-40B4-BE49-F238E27FC236}">
                    <a16:creationId xmlns:a16="http://schemas.microsoft.com/office/drawing/2014/main" id="{1128A1F5-A44F-484C-8DF7-2EF31EE89CAA}"/>
                  </a:ext>
                </a:extLst>
              </p:cNvPr>
              <p:cNvPicPr/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6200" y="130883"/>
                <a:ext cx="1114678" cy="1088317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</p:pic>
        </p:grp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DBD3C673-A040-42BA-86E1-86A5EA3C5C3D}"/>
                </a:ext>
              </a:extLst>
            </p:cNvPr>
            <p:cNvSpPr/>
            <p:nvPr/>
          </p:nvSpPr>
          <p:spPr>
            <a:xfrm>
              <a:off x="0" y="6658548"/>
              <a:ext cx="9144000" cy="19945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/>
            </a:p>
          </p:txBody>
        </p:sp>
      </p:grpSp>
      <p:sp>
        <p:nvSpPr>
          <p:cNvPr id="12" name="object 12"/>
          <p:cNvSpPr txBox="1"/>
          <p:nvPr/>
        </p:nvSpPr>
        <p:spPr>
          <a:xfrm>
            <a:off x="535940" y="816466"/>
            <a:ext cx="348183" cy="1196372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3779"/>
              </a:lnSpc>
              <a:spcBef>
                <a:spcPts val="189"/>
              </a:spcBef>
            </a:pPr>
            <a:r>
              <a:rPr sz="3600" spc="0" dirty="0">
                <a:latin typeface="Arial"/>
                <a:cs typeface="Arial"/>
              </a:rPr>
              <a:t>If</a:t>
            </a:r>
            <a:endParaRPr sz="3600">
              <a:latin typeface="Arial"/>
              <a:cs typeface="Arial"/>
            </a:endParaRPr>
          </a:p>
          <a:p>
            <a:pPr marL="12700" marR="68580">
              <a:lnSpc>
                <a:spcPct val="92488"/>
              </a:lnSpc>
              <a:spcBef>
                <a:spcPts val="3064"/>
              </a:spcBef>
            </a:pPr>
            <a:r>
              <a:rPr sz="2100" spc="0" dirty="0">
                <a:solidFill>
                  <a:srgbClr val="00007C"/>
                </a:solidFill>
                <a:latin typeface="Wingdings"/>
                <a:cs typeface="Wingdings"/>
              </a:rPr>
              <a:t></a:t>
            </a:r>
            <a:endParaRPr sz="2100">
              <a:latin typeface="Wingdings"/>
              <a:cs typeface="Wingdings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879144" y="816466"/>
            <a:ext cx="7713989" cy="5550913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50800" marR="52573">
              <a:lnSpc>
                <a:spcPts val="3779"/>
              </a:lnSpc>
              <a:spcBef>
                <a:spcPts val="189"/>
              </a:spcBef>
            </a:pPr>
            <a:r>
              <a:rPr sz="3600" spc="0" dirty="0">
                <a:latin typeface="Arial"/>
                <a:cs typeface="Arial"/>
              </a:rPr>
              <a:t>hazards cannot</a:t>
            </a:r>
            <a:r>
              <a:rPr sz="3600" spc="-19" dirty="0">
                <a:latin typeface="Arial"/>
                <a:cs typeface="Arial"/>
              </a:rPr>
              <a:t> </a:t>
            </a:r>
            <a:r>
              <a:rPr sz="3600" spc="0" dirty="0">
                <a:latin typeface="Arial"/>
                <a:cs typeface="Arial"/>
              </a:rPr>
              <a:t>be el</a:t>
            </a:r>
            <a:r>
              <a:rPr sz="3600" spc="4" dirty="0">
                <a:latin typeface="Arial"/>
                <a:cs typeface="Arial"/>
              </a:rPr>
              <a:t>i</a:t>
            </a:r>
            <a:r>
              <a:rPr sz="3600" spc="0" dirty="0">
                <a:latin typeface="Arial"/>
                <a:cs typeface="Arial"/>
              </a:rPr>
              <a:t>mi</a:t>
            </a:r>
            <a:r>
              <a:rPr sz="3600" spc="4" dirty="0">
                <a:latin typeface="Arial"/>
                <a:cs typeface="Arial"/>
              </a:rPr>
              <a:t>n</a:t>
            </a:r>
            <a:r>
              <a:rPr sz="3600" spc="0" dirty="0">
                <a:latin typeface="Arial"/>
                <a:cs typeface="Arial"/>
              </a:rPr>
              <a:t>ated,</a:t>
            </a:r>
            <a:r>
              <a:rPr sz="3600" spc="-29" dirty="0">
                <a:latin typeface="Arial"/>
                <a:cs typeface="Arial"/>
              </a:rPr>
              <a:t> </a:t>
            </a:r>
            <a:r>
              <a:rPr sz="3600" spc="0" dirty="0">
                <a:latin typeface="Arial"/>
                <a:cs typeface="Arial"/>
              </a:rPr>
              <a:t>then:</a:t>
            </a:r>
            <a:endParaRPr sz="3600">
              <a:latin typeface="Arial"/>
              <a:cs typeface="Arial"/>
            </a:endParaRPr>
          </a:p>
          <a:p>
            <a:pPr marL="12700" marR="52573">
              <a:lnSpc>
                <a:spcPct val="95825"/>
              </a:lnSpc>
              <a:spcBef>
                <a:spcPts val="2325"/>
              </a:spcBef>
            </a:pPr>
            <a:r>
              <a:rPr sz="2800" spc="0" dirty="0">
                <a:latin typeface="Arial"/>
                <a:cs typeface="Arial"/>
              </a:rPr>
              <a:t>Enc</a:t>
            </a:r>
            <a:r>
              <a:rPr sz="2800" spc="4" dirty="0">
                <a:latin typeface="Arial"/>
                <a:cs typeface="Arial"/>
              </a:rPr>
              <a:t>l</a:t>
            </a:r>
            <a:r>
              <a:rPr sz="2800" spc="0" dirty="0">
                <a:latin typeface="Arial"/>
                <a:cs typeface="Arial"/>
              </a:rPr>
              <a:t>o</a:t>
            </a:r>
            <a:r>
              <a:rPr sz="2800" spc="9" dirty="0">
                <a:latin typeface="Arial"/>
                <a:cs typeface="Arial"/>
              </a:rPr>
              <a:t>s</a:t>
            </a:r>
            <a:r>
              <a:rPr sz="2800" spc="0" dirty="0">
                <a:latin typeface="Arial"/>
                <a:cs typeface="Arial"/>
              </a:rPr>
              <a:t>ed</a:t>
            </a:r>
            <a:r>
              <a:rPr sz="2800" spc="-105" dirty="0">
                <a:latin typeface="Arial"/>
                <a:cs typeface="Arial"/>
              </a:rPr>
              <a:t> </a:t>
            </a:r>
            <a:r>
              <a:rPr sz="2800" spc="0" dirty="0">
                <a:latin typeface="Arial"/>
                <a:cs typeface="Arial"/>
              </a:rPr>
              <a:t>Ha</a:t>
            </a:r>
            <a:r>
              <a:rPr sz="2800" spc="9" dirty="0">
                <a:latin typeface="Arial"/>
                <a:cs typeface="Arial"/>
              </a:rPr>
              <a:t>z</a:t>
            </a:r>
            <a:r>
              <a:rPr sz="2800" spc="0" dirty="0">
                <a:latin typeface="Arial"/>
                <a:cs typeface="Arial"/>
              </a:rPr>
              <a:t>a</a:t>
            </a:r>
            <a:r>
              <a:rPr sz="2800" spc="9" dirty="0">
                <a:latin typeface="Arial"/>
                <a:cs typeface="Arial"/>
              </a:rPr>
              <a:t>r</a:t>
            </a:r>
            <a:r>
              <a:rPr sz="2800" spc="0" dirty="0">
                <a:latin typeface="Arial"/>
                <a:cs typeface="Arial"/>
              </a:rPr>
              <a:t>d</a:t>
            </a:r>
            <a:endParaRPr sz="2800">
              <a:latin typeface="Arial"/>
              <a:cs typeface="Arial"/>
            </a:endParaRPr>
          </a:p>
          <a:p>
            <a:pPr marL="127000">
              <a:lnSpc>
                <a:spcPct val="95825"/>
              </a:lnSpc>
              <a:spcBef>
                <a:spcPts val="420"/>
              </a:spcBef>
            </a:pPr>
            <a:r>
              <a:rPr sz="1900" spc="0" dirty="0">
                <a:solidFill>
                  <a:srgbClr val="9999CC"/>
                </a:solidFill>
                <a:latin typeface="Wingdings"/>
                <a:cs typeface="Wingdings"/>
              </a:rPr>
              <a:t></a:t>
            </a:r>
            <a:r>
              <a:rPr sz="1900" spc="86" dirty="0">
                <a:solidFill>
                  <a:srgbClr val="9999CC"/>
                </a:solidFill>
                <a:latin typeface="Times New Roman"/>
                <a:cs typeface="Times New Roman"/>
              </a:rPr>
              <a:t> </a:t>
            </a:r>
            <a:r>
              <a:rPr sz="2400" spc="0" dirty="0">
                <a:latin typeface="Arial"/>
                <a:cs typeface="Arial"/>
              </a:rPr>
              <a:t>E</a:t>
            </a:r>
            <a:r>
              <a:rPr sz="2400" spc="-9" dirty="0">
                <a:latin typeface="Arial"/>
                <a:cs typeface="Arial"/>
              </a:rPr>
              <a:t>n</a:t>
            </a:r>
            <a:r>
              <a:rPr sz="2400" spc="0" dirty="0">
                <a:latin typeface="Arial"/>
                <a:cs typeface="Arial"/>
              </a:rPr>
              <a:t>cl</a:t>
            </a:r>
            <a:r>
              <a:rPr sz="2400" spc="-9" dirty="0">
                <a:latin typeface="Arial"/>
                <a:cs typeface="Arial"/>
              </a:rPr>
              <a:t>o</a:t>
            </a:r>
            <a:r>
              <a:rPr sz="2400" spc="0" dirty="0">
                <a:latin typeface="Arial"/>
                <a:cs typeface="Arial"/>
              </a:rPr>
              <a:t>sure</a:t>
            </a:r>
            <a:r>
              <a:rPr sz="2400" spc="24" dirty="0">
                <a:latin typeface="Arial"/>
                <a:cs typeface="Arial"/>
              </a:rPr>
              <a:t> </a:t>
            </a:r>
            <a:r>
              <a:rPr sz="2400" spc="0" dirty="0">
                <a:latin typeface="Arial"/>
                <a:cs typeface="Arial"/>
              </a:rPr>
              <a:t>of the</a:t>
            </a:r>
            <a:r>
              <a:rPr sz="2400" spc="-9" dirty="0">
                <a:latin typeface="Arial"/>
                <a:cs typeface="Arial"/>
              </a:rPr>
              <a:t> </a:t>
            </a:r>
            <a:r>
              <a:rPr sz="2400" spc="0" dirty="0">
                <a:latin typeface="Arial"/>
                <a:cs typeface="Arial"/>
              </a:rPr>
              <a:t>h</a:t>
            </a:r>
            <a:r>
              <a:rPr sz="2400" spc="-4" dirty="0">
                <a:latin typeface="Arial"/>
                <a:cs typeface="Arial"/>
              </a:rPr>
              <a:t>a</a:t>
            </a:r>
            <a:r>
              <a:rPr sz="2400" spc="0" dirty="0">
                <a:latin typeface="Arial"/>
                <a:cs typeface="Arial"/>
              </a:rPr>
              <a:t>zard, such as e</a:t>
            </a:r>
            <a:r>
              <a:rPr sz="2400" spc="-9" dirty="0">
                <a:latin typeface="Arial"/>
                <a:cs typeface="Arial"/>
              </a:rPr>
              <a:t>n</a:t>
            </a:r>
            <a:r>
              <a:rPr sz="2400" spc="0" dirty="0">
                <a:latin typeface="Arial"/>
                <a:cs typeface="Arial"/>
              </a:rPr>
              <a:t>cl</a:t>
            </a:r>
            <a:r>
              <a:rPr sz="2400" spc="-9" dirty="0">
                <a:latin typeface="Arial"/>
                <a:cs typeface="Arial"/>
              </a:rPr>
              <a:t>o</a:t>
            </a:r>
            <a:r>
              <a:rPr sz="2400" spc="0" dirty="0">
                <a:latin typeface="Arial"/>
                <a:cs typeface="Arial"/>
              </a:rPr>
              <a:t>sures</a:t>
            </a:r>
            <a:r>
              <a:rPr sz="2400" spc="19" dirty="0">
                <a:latin typeface="Arial"/>
                <a:cs typeface="Arial"/>
              </a:rPr>
              <a:t> </a:t>
            </a:r>
            <a:r>
              <a:rPr sz="2400" spc="0" dirty="0">
                <a:latin typeface="Arial"/>
                <a:cs typeface="Arial"/>
              </a:rPr>
              <a:t>for</a:t>
            </a:r>
            <a:r>
              <a:rPr sz="2400" spc="-9" dirty="0">
                <a:latin typeface="Arial"/>
                <a:cs typeface="Arial"/>
              </a:rPr>
              <a:t> </a:t>
            </a:r>
            <a:r>
              <a:rPr sz="2400" spc="0" dirty="0">
                <a:latin typeface="Arial"/>
                <a:cs typeface="Arial"/>
              </a:rPr>
              <a:t>n</a:t>
            </a:r>
            <a:r>
              <a:rPr sz="2400" spc="-4" dirty="0">
                <a:latin typeface="Arial"/>
                <a:cs typeface="Arial"/>
              </a:rPr>
              <a:t>o</a:t>
            </a:r>
            <a:r>
              <a:rPr sz="2400" spc="0" dirty="0">
                <a:latin typeface="Arial"/>
                <a:cs typeface="Arial"/>
              </a:rPr>
              <a:t>isy</a:t>
            </a:r>
            <a:endParaRPr sz="2400">
              <a:latin typeface="Arial"/>
              <a:cs typeface="Arial"/>
            </a:endParaRPr>
          </a:p>
          <a:p>
            <a:pPr marL="413461" marR="52573">
              <a:lnSpc>
                <a:spcPts val="2590"/>
              </a:lnSpc>
              <a:spcBef>
                <a:spcPts val="129"/>
              </a:spcBef>
            </a:pPr>
            <a:r>
              <a:rPr sz="2400" spc="0" dirty="0">
                <a:latin typeface="Arial"/>
                <a:cs typeface="Arial"/>
              </a:rPr>
              <a:t>eq</a:t>
            </a:r>
            <a:r>
              <a:rPr sz="2400" spc="-4" dirty="0">
                <a:latin typeface="Arial"/>
                <a:cs typeface="Arial"/>
              </a:rPr>
              <a:t>u</a:t>
            </a:r>
            <a:r>
              <a:rPr sz="2400" spc="0" dirty="0">
                <a:latin typeface="Arial"/>
                <a:cs typeface="Arial"/>
              </a:rPr>
              <a:t>i</a:t>
            </a:r>
            <a:r>
              <a:rPr sz="2400" spc="-4" dirty="0">
                <a:latin typeface="Arial"/>
                <a:cs typeface="Arial"/>
              </a:rPr>
              <a:t>p</a:t>
            </a:r>
            <a:r>
              <a:rPr sz="2400" spc="0" dirty="0">
                <a:latin typeface="Arial"/>
                <a:cs typeface="Arial"/>
              </a:rPr>
              <a:t>ment.</a:t>
            </a:r>
            <a:endParaRPr sz="2400">
              <a:latin typeface="Arial"/>
              <a:cs typeface="Arial"/>
            </a:endParaRPr>
          </a:p>
          <a:p>
            <a:pPr marL="12700" marR="52573">
              <a:lnSpc>
                <a:spcPct val="95825"/>
              </a:lnSpc>
              <a:spcBef>
                <a:spcPts val="335"/>
              </a:spcBef>
            </a:pPr>
            <a:r>
              <a:rPr sz="2800" spc="0" dirty="0">
                <a:latin typeface="Arial"/>
                <a:cs typeface="Arial"/>
              </a:rPr>
              <a:t>I</a:t>
            </a:r>
            <a:r>
              <a:rPr sz="2800" spc="4" dirty="0">
                <a:latin typeface="Arial"/>
                <a:cs typeface="Arial"/>
              </a:rPr>
              <a:t>s</a:t>
            </a:r>
            <a:r>
              <a:rPr sz="2800" spc="0" dirty="0">
                <a:latin typeface="Arial"/>
                <a:cs typeface="Arial"/>
              </a:rPr>
              <a:t>o</a:t>
            </a:r>
            <a:r>
              <a:rPr sz="2800" spc="4" dirty="0">
                <a:latin typeface="Arial"/>
                <a:cs typeface="Arial"/>
              </a:rPr>
              <a:t>l</a:t>
            </a:r>
            <a:r>
              <a:rPr sz="2800" spc="0" dirty="0">
                <a:latin typeface="Arial"/>
                <a:cs typeface="Arial"/>
              </a:rPr>
              <a:t>ate</a:t>
            </a:r>
            <a:r>
              <a:rPr sz="2800" spc="-82" dirty="0">
                <a:latin typeface="Arial"/>
                <a:cs typeface="Arial"/>
              </a:rPr>
              <a:t> </a:t>
            </a:r>
            <a:r>
              <a:rPr sz="2800" spc="0" dirty="0">
                <a:latin typeface="Arial"/>
                <a:cs typeface="Arial"/>
              </a:rPr>
              <a:t>Ha</a:t>
            </a:r>
            <a:r>
              <a:rPr sz="2800" spc="4" dirty="0">
                <a:latin typeface="Arial"/>
                <a:cs typeface="Arial"/>
              </a:rPr>
              <a:t>z</a:t>
            </a:r>
            <a:r>
              <a:rPr sz="2800" spc="0" dirty="0">
                <a:latin typeface="Arial"/>
                <a:cs typeface="Arial"/>
              </a:rPr>
              <a:t>a</a:t>
            </a:r>
            <a:r>
              <a:rPr sz="2800" spc="9" dirty="0">
                <a:latin typeface="Arial"/>
                <a:cs typeface="Arial"/>
              </a:rPr>
              <a:t>r</a:t>
            </a:r>
            <a:r>
              <a:rPr sz="2800" spc="0" dirty="0">
                <a:latin typeface="Arial"/>
                <a:cs typeface="Arial"/>
              </a:rPr>
              <a:t>d</a:t>
            </a:r>
            <a:endParaRPr sz="2800">
              <a:latin typeface="Arial"/>
              <a:cs typeface="Arial"/>
            </a:endParaRPr>
          </a:p>
          <a:p>
            <a:pPr marL="413461" marR="366180" indent="-286461">
              <a:lnSpc>
                <a:spcPts val="2590"/>
              </a:lnSpc>
              <a:spcBef>
                <a:spcPts val="728"/>
              </a:spcBef>
            </a:pPr>
            <a:r>
              <a:rPr sz="1900" spc="0" dirty="0">
                <a:solidFill>
                  <a:srgbClr val="9999CC"/>
                </a:solidFill>
                <a:latin typeface="Wingdings"/>
                <a:cs typeface="Wingdings"/>
              </a:rPr>
              <a:t></a:t>
            </a:r>
            <a:r>
              <a:rPr sz="1900" spc="86" dirty="0">
                <a:solidFill>
                  <a:srgbClr val="9999CC"/>
                </a:solidFill>
                <a:latin typeface="Times New Roman"/>
                <a:cs typeface="Times New Roman"/>
              </a:rPr>
              <a:t> </a:t>
            </a:r>
            <a:r>
              <a:rPr sz="2400" spc="0" dirty="0">
                <a:latin typeface="Arial"/>
                <a:cs typeface="Arial"/>
              </a:rPr>
              <a:t>Isolati</a:t>
            </a:r>
            <a:r>
              <a:rPr sz="2400" spc="-4" dirty="0">
                <a:latin typeface="Arial"/>
                <a:cs typeface="Arial"/>
              </a:rPr>
              <a:t>o</a:t>
            </a:r>
            <a:r>
              <a:rPr sz="2400" spc="0" dirty="0">
                <a:latin typeface="Arial"/>
                <a:cs typeface="Arial"/>
              </a:rPr>
              <a:t>n</a:t>
            </a:r>
            <a:r>
              <a:rPr sz="2400" spc="14" dirty="0">
                <a:latin typeface="Arial"/>
                <a:cs typeface="Arial"/>
              </a:rPr>
              <a:t> </a:t>
            </a:r>
            <a:r>
              <a:rPr sz="2400" spc="0" dirty="0">
                <a:latin typeface="Arial"/>
                <a:cs typeface="Arial"/>
              </a:rPr>
              <a:t>of the</a:t>
            </a:r>
            <a:r>
              <a:rPr sz="2400" spc="-9" dirty="0">
                <a:latin typeface="Arial"/>
                <a:cs typeface="Arial"/>
              </a:rPr>
              <a:t> </a:t>
            </a:r>
            <a:r>
              <a:rPr sz="2400" spc="0" dirty="0">
                <a:latin typeface="Arial"/>
                <a:cs typeface="Arial"/>
              </a:rPr>
              <a:t>haz</a:t>
            </a:r>
            <a:r>
              <a:rPr sz="2400" spc="-4" dirty="0">
                <a:latin typeface="Arial"/>
                <a:cs typeface="Arial"/>
              </a:rPr>
              <a:t>a</a:t>
            </a:r>
            <a:r>
              <a:rPr sz="2400" spc="0" dirty="0">
                <a:latin typeface="Arial"/>
                <a:cs typeface="Arial"/>
              </a:rPr>
              <a:t>rd</a:t>
            </a:r>
            <a:r>
              <a:rPr sz="2400" spc="19" dirty="0">
                <a:latin typeface="Arial"/>
                <a:cs typeface="Arial"/>
              </a:rPr>
              <a:t> </a:t>
            </a:r>
            <a:r>
              <a:rPr sz="2400" spc="0" dirty="0">
                <a:latin typeface="Arial"/>
                <a:cs typeface="Arial"/>
              </a:rPr>
              <a:t>w</a:t>
            </a:r>
            <a:r>
              <a:rPr sz="2400" spc="-9" dirty="0">
                <a:latin typeface="Arial"/>
                <a:cs typeface="Arial"/>
              </a:rPr>
              <a:t>i</a:t>
            </a:r>
            <a:r>
              <a:rPr sz="2400" spc="0" dirty="0">
                <a:latin typeface="Arial"/>
                <a:cs typeface="Arial"/>
              </a:rPr>
              <a:t>th</a:t>
            </a:r>
            <a:r>
              <a:rPr sz="2400" spc="4" dirty="0">
                <a:latin typeface="Arial"/>
                <a:cs typeface="Arial"/>
              </a:rPr>
              <a:t> </a:t>
            </a:r>
            <a:r>
              <a:rPr sz="2400" spc="0" dirty="0">
                <a:latin typeface="Arial"/>
                <a:cs typeface="Arial"/>
              </a:rPr>
              <a:t>i</a:t>
            </a:r>
            <a:r>
              <a:rPr sz="2400" spc="-4" dirty="0">
                <a:latin typeface="Arial"/>
                <a:cs typeface="Arial"/>
              </a:rPr>
              <a:t>n</a:t>
            </a:r>
            <a:r>
              <a:rPr sz="2400" spc="0" dirty="0">
                <a:latin typeface="Arial"/>
                <a:cs typeface="Arial"/>
              </a:rPr>
              <a:t>terlocks,</a:t>
            </a:r>
            <a:r>
              <a:rPr sz="2400" spc="19" dirty="0">
                <a:latin typeface="Arial"/>
                <a:cs typeface="Arial"/>
              </a:rPr>
              <a:t> </a:t>
            </a:r>
            <a:r>
              <a:rPr sz="2400" spc="0" dirty="0">
                <a:latin typeface="Arial"/>
                <a:cs typeface="Arial"/>
              </a:rPr>
              <a:t>machine gu</a:t>
            </a:r>
            <a:r>
              <a:rPr sz="2400" spc="-4" dirty="0">
                <a:latin typeface="Arial"/>
                <a:cs typeface="Arial"/>
              </a:rPr>
              <a:t>a</a:t>
            </a:r>
            <a:r>
              <a:rPr sz="2400" spc="0" dirty="0">
                <a:latin typeface="Arial"/>
                <a:cs typeface="Arial"/>
              </a:rPr>
              <a:t>rdin</a:t>
            </a:r>
            <a:r>
              <a:rPr sz="2400" spc="-4" dirty="0">
                <a:latin typeface="Arial"/>
                <a:cs typeface="Arial"/>
              </a:rPr>
              <a:t>g</a:t>
            </a:r>
            <a:r>
              <a:rPr sz="2400" spc="0" dirty="0">
                <a:latin typeface="Arial"/>
                <a:cs typeface="Arial"/>
              </a:rPr>
              <a:t>,</a:t>
            </a:r>
            <a:r>
              <a:rPr sz="2400" spc="34" dirty="0">
                <a:latin typeface="Arial"/>
                <a:cs typeface="Arial"/>
              </a:rPr>
              <a:t> </a:t>
            </a:r>
            <a:r>
              <a:rPr sz="2400" spc="0" dirty="0">
                <a:latin typeface="Arial"/>
                <a:cs typeface="Arial"/>
              </a:rPr>
              <a:t>w</a:t>
            </a:r>
            <a:r>
              <a:rPr sz="2400" spc="-4" dirty="0">
                <a:latin typeface="Arial"/>
                <a:cs typeface="Arial"/>
              </a:rPr>
              <a:t>e</a:t>
            </a:r>
            <a:r>
              <a:rPr sz="2400" spc="0" dirty="0">
                <a:latin typeface="Arial"/>
                <a:cs typeface="Arial"/>
              </a:rPr>
              <a:t>l</a:t>
            </a:r>
            <a:r>
              <a:rPr sz="2400" spc="-4" dirty="0">
                <a:latin typeface="Arial"/>
                <a:cs typeface="Arial"/>
              </a:rPr>
              <a:t>d</a:t>
            </a:r>
            <a:r>
              <a:rPr sz="2400" spc="0" dirty="0">
                <a:latin typeface="Arial"/>
                <a:cs typeface="Arial"/>
              </a:rPr>
              <a:t>i</a:t>
            </a:r>
            <a:r>
              <a:rPr sz="2400" spc="-4" dirty="0">
                <a:latin typeface="Arial"/>
                <a:cs typeface="Arial"/>
              </a:rPr>
              <a:t>n</a:t>
            </a:r>
            <a:r>
              <a:rPr sz="2400" spc="0" dirty="0">
                <a:latin typeface="Arial"/>
                <a:cs typeface="Arial"/>
              </a:rPr>
              <a:t>g</a:t>
            </a:r>
            <a:r>
              <a:rPr sz="2400" spc="39" dirty="0">
                <a:latin typeface="Arial"/>
                <a:cs typeface="Arial"/>
              </a:rPr>
              <a:t> </a:t>
            </a:r>
            <a:r>
              <a:rPr sz="2400" spc="0" dirty="0">
                <a:latin typeface="Arial"/>
                <a:cs typeface="Arial"/>
              </a:rPr>
              <a:t>cur</a:t>
            </a:r>
            <a:r>
              <a:rPr sz="2400" spc="4" dirty="0">
                <a:latin typeface="Arial"/>
                <a:cs typeface="Arial"/>
              </a:rPr>
              <a:t>t</a:t>
            </a:r>
            <a:r>
              <a:rPr sz="2400" spc="0" dirty="0">
                <a:latin typeface="Arial"/>
                <a:cs typeface="Arial"/>
              </a:rPr>
              <a:t>ai</a:t>
            </a:r>
            <a:r>
              <a:rPr sz="2400" spc="-9" dirty="0">
                <a:latin typeface="Arial"/>
                <a:cs typeface="Arial"/>
              </a:rPr>
              <a:t>n</a:t>
            </a:r>
            <a:r>
              <a:rPr sz="2400" spc="0" dirty="0">
                <a:latin typeface="Arial"/>
                <a:cs typeface="Arial"/>
              </a:rPr>
              <a:t>s,</a:t>
            </a:r>
            <a:r>
              <a:rPr sz="2400" spc="9" dirty="0">
                <a:latin typeface="Arial"/>
                <a:cs typeface="Arial"/>
              </a:rPr>
              <a:t> </a:t>
            </a:r>
            <a:r>
              <a:rPr sz="2400" spc="0" dirty="0">
                <a:latin typeface="Arial"/>
                <a:cs typeface="Arial"/>
              </a:rPr>
              <a:t>and o</a:t>
            </a:r>
            <a:r>
              <a:rPr sz="2400" spc="4" dirty="0">
                <a:latin typeface="Arial"/>
                <a:cs typeface="Arial"/>
              </a:rPr>
              <a:t>t</a:t>
            </a:r>
            <a:r>
              <a:rPr sz="2400" spc="0" dirty="0">
                <a:latin typeface="Arial"/>
                <a:cs typeface="Arial"/>
              </a:rPr>
              <a:t>her </a:t>
            </a:r>
            <a:r>
              <a:rPr sz="2400" spc="4" dirty="0">
                <a:latin typeface="Arial"/>
                <a:cs typeface="Arial"/>
              </a:rPr>
              <a:t>m</a:t>
            </a:r>
            <a:r>
              <a:rPr sz="2400" spc="0" dirty="0">
                <a:latin typeface="Arial"/>
                <a:cs typeface="Arial"/>
              </a:rPr>
              <a:t>ech</a:t>
            </a:r>
            <a:r>
              <a:rPr sz="2400" spc="-4" dirty="0">
                <a:latin typeface="Arial"/>
                <a:cs typeface="Arial"/>
              </a:rPr>
              <a:t>a</a:t>
            </a:r>
            <a:r>
              <a:rPr sz="2400" spc="0" dirty="0">
                <a:latin typeface="Arial"/>
                <a:cs typeface="Arial"/>
              </a:rPr>
              <a:t>nisms.</a:t>
            </a:r>
            <a:endParaRPr sz="2400">
              <a:latin typeface="Arial"/>
              <a:cs typeface="Arial"/>
            </a:endParaRPr>
          </a:p>
          <a:p>
            <a:pPr marL="12700" marR="52573">
              <a:lnSpc>
                <a:spcPct val="95825"/>
              </a:lnSpc>
              <a:spcBef>
                <a:spcPts val="325"/>
              </a:spcBef>
            </a:pPr>
            <a:r>
              <a:rPr sz="2800" spc="0" dirty="0">
                <a:latin typeface="Arial"/>
                <a:cs typeface="Arial"/>
              </a:rPr>
              <a:t>Remo</a:t>
            </a:r>
            <a:r>
              <a:rPr sz="2800" spc="9" dirty="0">
                <a:latin typeface="Arial"/>
                <a:cs typeface="Arial"/>
              </a:rPr>
              <a:t>v</a:t>
            </a:r>
            <a:r>
              <a:rPr sz="2800" spc="0" dirty="0">
                <a:latin typeface="Arial"/>
                <a:cs typeface="Arial"/>
              </a:rPr>
              <a:t>e</a:t>
            </a:r>
            <a:r>
              <a:rPr sz="2800" spc="-84" dirty="0">
                <a:latin typeface="Arial"/>
                <a:cs typeface="Arial"/>
              </a:rPr>
              <a:t> </a:t>
            </a:r>
            <a:r>
              <a:rPr sz="2800" spc="0" dirty="0">
                <a:latin typeface="Arial"/>
                <a:cs typeface="Arial"/>
              </a:rPr>
              <a:t>/ Re</a:t>
            </a:r>
            <a:r>
              <a:rPr sz="2800" spc="9" dirty="0">
                <a:latin typeface="Arial"/>
                <a:cs typeface="Arial"/>
              </a:rPr>
              <a:t>d</a:t>
            </a:r>
            <a:r>
              <a:rPr sz="2800" spc="0" dirty="0">
                <a:latin typeface="Arial"/>
                <a:cs typeface="Arial"/>
              </a:rPr>
              <a:t>ir</a:t>
            </a:r>
            <a:r>
              <a:rPr sz="2800" spc="9" dirty="0">
                <a:latin typeface="Arial"/>
                <a:cs typeface="Arial"/>
              </a:rPr>
              <a:t>e</a:t>
            </a:r>
            <a:r>
              <a:rPr sz="2800" spc="0" dirty="0">
                <a:latin typeface="Arial"/>
                <a:cs typeface="Arial"/>
              </a:rPr>
              <a:t>ct</a:t>
            </a:r>
            <a:r>
              <a:rPr sz="2800" spc="-104" dirty="0">
                <a:latin typeface="Arial"/>
                <a:cs typeface="Arial"/>
              </a:rPr>
              <a:t> </a:t>
            </a:r>
            <a:r>
              <a:rPr sz="2800" spc="0" dirty="0">
                <a:latin typeface="Arial"/>
                <a:cs typeface="Arial"/>
              </a:rPr>
              <a:t>Ha</a:t>
            </a:r>
            <a:r>
              <a:rPr sz="2800" spc="9" dirty="0">
                <a:latin typeface="Arial"/>
                <a:cs typeface="Arial"/>
              </a:rPr>
              <a:t>z</a:t>
            </a:r>
            <a:r>
              <a:rPr sz="2800" spc="0" dirty="0">
                <a:latin typeface="Arial"/>
                <a:cs typeface="Arial"/>
              </a:rPr>
              <a:t>a</a:t>
            </a:r>
            <a:r>
              <a:rPr sz="2800" spc="9" dirty="0">
                <a:latin typeface="Arial"/>
                <a:cs typeface="Arial"/>
              </a:rPr>
              <a:t>r</a:t>
            </a:r>
            <a:r>
              <a:rPr sz="2800" spc="0" dirty="0">
                <a:latin typeface="Arial"/>
                <a:cs typeface="Arial"/>
              </a:rPr>
              <a:t>d</a:t>
            </a:r>
            <a:endParaRPr sz="2800">
              <a:latin typeface="Arial"/>
              <a:cs typeface="Arial"/>
            </a:endParaRPr>
          </a:p>
          <a:p>
            <a:pPr marL="127000" marR="52573">
              <a:lnSpc>
                <a:spcPct val="95825"/>
              </a:lnSpc>
              <a:spcBef>
                <a:spcPts val="420"/>
              </a:spcBef>
            </a:pPr>
            <a:r>
              <a:rPr sz="1900" spc="0" dirty="0">
                <a:solidFill>
                  <a:srgbClr val="9999CC"/>
                </a:solidFill>
                <a:latin typeface="Wingdings"/>
                <a:cs typeface="Wingdings"/>
              </a:rPr>
              <a:t></a:t>
            </a:r>
            <a:r>
              <a:rPr sz="1900" spc="86" dirty="0">
                <a:solidFill>
                  <a:srgbClr val="9999CC"/>
                </a:solidFill>
                <a:latin typeface="Times New Roman"/>
                <a:cs typeface="Times New Roman"/>
              </a:rPr>
              <a:t> </a:t>
            </a:r>
            <a:r>
              <a:rPr sz="2400" spc="0" dirty="0">
                <a:latin typeface="Arial"/>
                <a:cs typeface="Arial"/>
              </a:rPr>
              <a:t>R</a:t>
            </a:r>
            <a:r>
              <a:rPr sz="2400" spc="-4" dirty="0">
                <a:latin typeface="Arial"/>
                <a:cs typeface="Arial"/>
              </a:rPr>
              <a:t>e</a:t>
            </a:r>
            <a:r>
              <a:rPr sz="2400" spc="0" dirty="0">
                <a:latin typeface="Arial"/>
                <a:cs typeface="Arial"/>
              </a:rPr>
              <a:t>moval</a:t>
            </a:r>
            <a:r>
              <a:rPr sz="2400" spc="24" dirty="0">
                <a:latin typeface="Arial"/>
                <a:cs typeface="Arial"/>
              </a:rPr>
              <a:t> </a:t>
            </a:r>
            <a:r>
              <a:rPr sz="2400" spc="0" dirty="0">
                <a:latin typeface="Arial"/>
                <a:cs typeface="Arial"/>
              </a:rPr>
              <a:t>or red</a:t>
            </a:r>
            <a:r>
              <a:rPr sz="2400" spc="-9" dirty="0">
                <a:latin typeface="Arial"/>
                <a:cs typeface="Arial"/>
              </a:rPr>
              <a:t>i</a:t>
            </a:r>
            <a:r>
              <a:rPr sz="2400" spc="0" dirty="0">
                <a:latin typeface="Arial"/>
                <a:cs typeface="Arial"/>
              </a:rPr>
              <a:t>rec</a:t>
            </a:r>
            <a:r>
              <a:rPr sz="2400" spc="4" dirty="0">
                <a:latin typeface="Arial"/>
                <a:cs typeface="Arial"/>
              </a:rPr>
              <a:t>t</a:t>
            </a:r>
            <a:r>
              <a:rPr sz="2400" spc="0" dirty="0">
                <a:latin typeface="Arial"/>
                <a:cs typeface="Arial"/>
              </a:rPr>
              <a:t>i</a:t>
            </a:r>
            <a:r>
              <a:rPr sz="2400" spc="-4" dirty="0">
                <a:latin typeface="Arial"/>
                <a:cs typeface="Arial"/>
              </a:rPr>
              <a:t>o</a:t>
            </a:r>
            <a:r>
              <a:rPr sz="2400" spc="0" dirty="0">
                <a:latin typeface="Arial"/>
                <a:cs typeface="Arial"/>
              </a:rPr>
              <a:t>n</a:t>
            </a:r>
            <a:r>
              <a:rPr sz="2400" spc="25" dirty="0">
                <a:latin typeface="Arial"/>
                <a:cs typeface="Arial"/>
              </a:rPr>
              <a:t> </a:t>
            </a:r>
            <a:r>
              <a:rPr sz="2400" spc="0" dirty="0">
                <a:latin typeface="Arial"/>
                <a:cs typeface="Arial"/>
              </a:rPr>
              <a:t>of the</a:t>
            </a:r>
            <a:r>
              <a:rPr sz="2400" spc="-9" dirty="0">
                <a:latin typeface="Arial"/>
                <a:cs typeface="Arial"/>
              </a:rPr>
              <a:t> </a:t>
            </a:r>
            <a:r>
              <a:rPr sz="2400" spc="0" dirty="0">
                <a:latin typeface="Arial"/>
                <a:cs typeface="Arial"/>
              </a:rPr>
              <a:t>haz</a:t>
            </a:r>
            <a:r>
              <a:rPr sz="2400" spc="-4" dirty="0">
                <a:latin typeface="Arial"/>
                <a:cs typeface="Arial"/>
              </a:rPr>
              <a:t>a</a:t>
            </a:r>
            <a:r>
              <a:rPr sz="2400" spc="0" dirty="0">
                <a:latin typeface="Arial"/>
                <a:cs typeface="Arial"/>
              </a:rPr>
              <a:t>rd</a:t>
            </a:r>
            <a:r>
              <a:rPr sz="2400" spc="19" dirty="0">
                <a:latin typeface="Arial"/>
                <a:cs typeface="Arial"/>
              </a:rPr>
              <a:t> </a:t>
            </a:r>
            <a:r>
              <a:rPr sz="2400" spc="0" dirty="0">
                <a:latin typeface="Arial"/>
                <a:cs typeface="Arial"/>
              </a:rPr>
              <a:t>such as w</a:t>
            </a:r>
            <a:r>
              <a:rPr sz="2400" spc="-4" dirty="0">
                <a:latin typeface="Arial"/>
                <a:cs typeface="Arial"/>
              </a:rPr>
              <a:t>i</a:t>
            </a:r>
            <a:r>
              <a:rPr sz="2400" spc="0" dirty="0">
                <a:latin typeface="Arial"/>
                <a:cs typeface="Arial"/>
              </a:rPr>
              <a:t>th</a:t>
            </a:r>
            <a:endParaRPr sz="2400">
              <a:latin typeface="Arial"/>
              <a:cs typeface="Arial"/>
            </a:endParaRPr>
          </a:p>
          <a:p>
            <a:pPr marL="413461" marR="52573">
              <a:lnSpc>
                <a:spcPts val="2590"/>
              </a:lnSpc>
              <a:spcBef>
                <a:spcPts val="129"/>
              </a:spcBef>
            </a:pPr>
            <a:r>
              <a:rPr sz="2400" spc="0" dirty="0">
                <a:latin typeface="Arial"/>
                <a:cs typeface="Arial"/>
              </a:rPr>
              <a:t>l</a:t>
            </a:r>
            <a:r>
              <a:rPr sz="2400" spc="-9" dirty="0">
                <a:latin typeface="Arial"/>
                <a:cs typeface="Arial"/>
              </a:rPr>
              <a:t>o</a:t>
            </a:r>
            <a:r>
              <a:rPr sz="2400" spc="0" dirty="0">
                <a:latin typeface="Arial"/>
                <a:cs typeface="Arial"/>
              </a:rPr>
              <a:t>cal</a:t>
            </a:r>
            <a:r>
              <a:rPr sz="2400" spc="19" dirty="0">
                <a:latin typeface="Arial"/>
                <a:cs typeface="Arial"/>
              </a:rPr>
              <a:t> </a:t>
            </a:r>
            <a:r>
              <a:rPr sz="2400" spc="0" dirty="0">
                <a:latin typeface="Arial"/>
                <a:cs typeface="Arial"/>
              </a:rPr>
              <a:t>a</a:t>
            </a:r>
            <a:r>
              <a:rPr sz="2400" spc="-4" dirty="0">
                <a:latin typeface="Arial"/>
                <a:cs typeface="Arial"/>
              </a:rPr>
              <a:t>n</a:t>
            </a:r>
            <a:r>
              <a:rPr sz="2400" spc="0" dirty="0">
                <a:latin typeface="Arial"/>
                <a:cs typeface="Arial"/>
              </a:rPr>
              <a:t>d e</a:t>
            </a:r>
            <a:r>
              <a:rPr sz="2400" spc="-14" dirty="0">
                <a:latin typeface="Arial"/>
                <a:cs typeface="Arial"/>
              </a:rPr>
              <a:t>x</a:t>
            </a:r>
            <a:r>
              <a:rPr sz="2400" spc="0" dirty="0">
                <a:latin typeface="Arial"/>
                <a:cs typeface="Arial"/>
              </a:rPr>
              <a:t>h</a:t>
            </a:r>
            <a:r>
              <a:rPr sz="2400" spc="-4" dirty="0">
                <a:latin typeface="Arial"/>
                <a:cs typeface="Arial"/>
              </a:rPr>
              <a:t>a</a:t>
            </a:r>
            <a:r>
              <a:rPr sz="2400" spc="0" dirty="0">
                <a:latin typeface="Arial"/>
                <a:cs typeface="Arial"/>
              </a:rPr>
              <a:t>ust</a:t>
            </a:r>
            <a:r>
              <a:rPr sz="2400" spc="24" dirty="0">
                <a:latin typeface="Arial"/>
                <a:cs typeface="Arial"/>
              </a:rPr>
              <a:t> </a:t>
            </a:r>
            <a:r>
              <a:rPr sz="2400" spc="0" dirty="0">
                <a:latin typeface="Arial"/>
                <a:cs typeface="Arial"/>
              </a:rPr>
              <a:t>ve</a:t>
            </a:r>
            <a:r>
              <a:rPr sz="2400" spc="-9" dirty="0">
                <a:latin typeface="Arial"/>
                <a:cs typeface="Arial"/>
              </a:rPr>
              <a:t>n</a:t>
            </a:r>
            <a:r>
              <a:rPr sz="2400" spc="0" dirty="0">
                <a:latin typeface="Arial"/>
                <a:cs typeface="Arial"/>
              </a:rPr>
              <a:t>til</a:t>
            </a:r>
            <a:r>
              <a:rPr sz="2400" spc="-9" dirty="0">
                <a:latin typeface="Arial"/>
                <a:cs typeface="Arial"/>
              </a:rPr>
              <a:t>a</a:t>
            </a:r>
            <a:r>
              <a:rPr sz="2400" spc="0" dirty="0">
                <a:latin typeface="Arial"/>
                <a:cs typeface="Arial"/>
              </a:rPr>
              <a:t>tio</a:t>
            </a:r>
            <a:r>
              <a:rPr sz="2400" spc="-9" dirty="0">
                <a:latin typeface="Arial"/>
                <a:cs typeface="Arial"/>
              </a:rPr>
              <a:t>n</a:t>
            </a:r>
            <a:r>
              <a:rPr sz="2400" spc="0" dirty="0">
                <a:latin typeface="Arial"/>
                <a:cs typeface="Arial"/>
              </a:rPr>
              <a:t>.</a:t>
            </a:r>
            <a:endParaRPr sz="2400">
              <a:latin typeface="Arial"/>
              <a:cs typeface="Arial"/>
            </a:endParaRPr>
          </a:p>
          <a:p>
            <a:pPr marL="12700" marR="52573">
              <a:lnSpc>
                <a:spcPct val="95825"/>
              </a:lnSpc>
              <a:spcBef>
                <a:spcPts val="335"/>
              </a:spcBef>
            </a:pPr>
            <a:r>
              <a:rPr sz="2800" spc="0" dirty="0">
                <a:latin typeface="Arial"/>
                <a:cs typeface="Arial"/>
              </a:rPr>
              <a:t>Red</a:t>
            </a:r>
            <a:r>
              <a:rPr sz="2800" spc="9" dirty="0">
                <a:latin typeface="Arial"/>
                <a:cs typeface="Arial"/>
              </a:rPr>
              <a:t>e</a:t>
            </a:r>
            <a:r>
              <a:rPr sz="2800" spc="0" dirty="0">
                <a:latin typeface="Arial"/>
                <a:cs typeface="Arial"/>
              </a:rPr>
              <a:t>s</a:t>
            </a:r>
            <a:r>
              <a:rPr sz="2800" spc="4" dirty="0">
                <a:latin typeface="Arial"/>
                <a:cs typeface="Arial"/>
              </a:rPr>
              <a:t>i</a:t>
            </a:r>
            <a:r>
              <a:rPr sz="2800" spc="0" dirty="0">
                <a:latin typeface="Arial"/>
                <a:cs typeface="Arial"/>
              </a:rPr>
              <a:t>gn</a:t>
            </a:r>
            <a:r>
              <a:rPr sz="2800" spc="-98" dirty="0">
                <a:latin typeface="Arial"/>
                <a:cs typeface="Arial"/>
              </a:rPr>
              <a:t> </a:t>
            </a:r>
            <a:r>
              <a:rPr sz="2800" spc="0" dirty="0">
                <a:latin typeface="Arial"/>
                <a:cs typeface="Arial"/>
              </a:rPr>
              <a:t>W</a:t>
            </a:r>
            <a:r>
              <a:rPr sz="2800" spc="4" dirty="0">
                <a:latin typeface="Arial"/>
                <a:cs typeface="Arial"/>
              </a:rPr>
              <a:t>o</a:t>
            </a:r>
            <a:r>
              <a:rPr sz="2800" spc="0" dirty="0">
                <a:latin typeface="Arial"/>
                <a:cs typeface="Arial"/>
              </a:rPr>
              <a:t>r</a:t>
            </a:r>
            <a:r>
              <a:rPr sz="2800" spc="9" dirty="0">
                <a:latin typeface="Arial"/>
                <a:cs typeface="Arial"/>
              </a:rPr>
              <a:t>k</a:t>
            </a:r>
            <a:r>
              <a:rPr sz="2800" spc="0" dirty="0">
                <a:latin typeface="Arial"/>
                <a:cs typeface="Arial"/>
              </a:rPr>
              <a:t>p</a:t>
            </a:r>
            <a:r>
              <a:rPr sz="2800" spc="4" dirty="0">
                <a:latin typeface="Arial"/>
                <a:cs typeface="Arial"/>
              </a:rPr>
              <a:t>l</a:t>
            </a:r>
            <a:r>
              <a:rPr sz="2800" spc="0" dirty="0">
                <a:latin typeface="Arial"/>
                <a:cs typeface="Arial"/>
              </a:rPr>
              <a:t>a</a:t>
            </a:r>
            <a:r>
              <a:rPr sz="2800" spc="9" dirty="0">
                <a:latin typeface="Arial"/>
                <a:cs typeface="Arial"/>
              </a:rPr>
              <a:t>c</a:t>
            </a:r>
            <a:r>
              <a:rPr sz="2800" spc="0" dirty="0">
                <a:latin typeface="Arial"/>
                <a:cs typeface="Arial"/>
              </a:rPr>
              <a:t>e</a:t>
            </a:r>
            <a:endParaRPr sz="2800">
              <a:latin typeface="Arial"/>
              <a:cs typeface="Arial"/>
            </a:endParaRPr>
          </a:p>
          <a:p>
            <a:pPr marL="413461" marR="860566" indent="-286461">
              <a:lnSpc>
                <a:spcPts val="2590"/>
              </a:lnSpc>
              <a:spcBef>
                <a:spcPts val="727"/>
              </a:spcBef>
            </a:pPr>
            <a:r>
              <a:rPr sz="1900" spc="0" dirty="0">
                <a:solidFill>
                  <a:srgbClr val="9999CC"/>
                </a:solidFill>
                <a:latin typeface="Wingdings"/>
                <a:cs typeface="Wingdings"/>
              </a:rPr>
              <a:t></a:t>
            </a:r>
            <a:r>
              <a:rPr sz="1900" spc="86" dirty="0">
                <a:solidFill>
                  <a:srgbClr val="9999CC"/>
                </a:solidFill>
                <a:latin typeface="Times New Roman"/>
                <a:cs typeface="Times New Roman"/>
              </a:rPr>
              <a:t> </a:t>
            </a:r>
            <a:r>
              <a:rPr sz="2400" spc="0" dirty="0">
                <a:latin typeface="Arial"/>
                <a:cs typeface="Arial"/>
              </a:rPr>
              <a:t>R</a:t>
            </a:r>
            <a:r>
              <a:rPr sz="2400" spc="-4" dirty="0">
                <a:latin typeface="Arial"/>
                <a:cs typeface="Arial"/>
              </a:rPr>
              <a:t>e</a:t>
            </a:r>
            <a:r>
              <a:rPr sz="2400" spc="0" dirty="0">
                <a:latin typeface="Arial"/>
                <a:cs typeface="Arial"/>
              </a:rPr>
              <a:t>des</a:t>
            </a:r>
            <a:r>
              <a:rPr sz="2400" spc="-9" dirty="0">
                <a:latin typeface="Arial"/>
                <a:cs typeface="Arial"/>
              </a:rPr>
              <a:t>i</a:t>
            </a:r>
            <a:r>
              <a:rPr sz="2400" spc="0" dirty="0">
                <a:latin typeface="Arial"/>
                <a:cs typeface="Arial"/>
              </a:rPr>
              <a:t>gn</a:t>
            </a:r>
            <a:r>
              <a:rPr sz="2400" spc="34" dirty="0">
                <a:latin typeface="Arial"/>
                <a:cs typeface="Arial"/>
              </a:rPr>
              <a:t> </a:t>
            </a:r>
            <a:r>
              <a:rPr sz="2400" spc="0" dirty="0">
                <a:latin typeface="Arial"/>
                <a:cs typeface="Arial"/>
              </a:rPr>
              <a:t>of </a:t>
            </a:r>
            <a:r>
              <a:rPr sz="2400" spc="-9" dirty="0">
                <a:latin typeface="Arial"/>
                <a:cs typeface="Arial"/>
              </a:rPr>
              <a:t>w</a:t>
            </a:r>
            <a:r>
              <a:rPr sz="2400" spc="0" dirty="0">
                <a:latin typeface="Arial"/>
                <a:cs typeface="Arial"/>
              </a:rPr>
              <a:t>orks</a:t>
            </a:r>
            <a:r>
              <a:rPr sz="2400" spc="4" dirty="0">
                <a:latin typeface="Arial"/>
                <a:cs typeface="Arial"/>
              </a:rPr>
              <a:t>t</a:t>
            </a:r>
            <a:r>
              <a:rPr sz="2400" spc="0" dirty="0">
                <a:latin typeface="Arial"/>
                <a:cs typeface="Arial"/>
              </a:rPr>
              <a:t>ation</a:t>
            </a:r>
            <a:r>
              <a:rPr sz="2400" spc="9" dirty="0">
                <a:latin typeface="Arial"/>
                <a:cs typeface="Arial"/>
              </a:rPr>
              <a:t> </a:t>
            </a:r>
            <a:r>
              <a:rPr sz="2400" spc="0" dirty="0">
                <a:latin typeface="Arial"/>
                <a:cs typeface="Arial"/>
              </a:rPr>
              <a:t>to min</a:t>
            </a:r>
            <a:r>
              <a:rPr sz="2400" spc="-9" dirty="0">
                <a:latin typeface="Arial"/>
                <a:cs typeface="Arial"/>
              </a:rPr>
              <a:t>i</a:t>
            </a:r>
            <a:r>
              <a:rPr sz="2400" spc="0" dirty="0">
                <a:latin typeface="Arial"/>
                <a:cs typeface="Arial"/>
              </a:rPr>
              <a:t>mize</a:t>
            </a:r>
            <a:r>
              <a:rPr sz="2400" spc="14" dirty="0">
                <a:latin typeface="Arial"/>
                <a:cs typeface="Arial"/>
              </a:rPr>
              <a:t> </a:t>
            </a:r>
            <a:r>
              <a:rPr sz="2400" spc="0" dirty="0">
                <a:latin typeface="Arial"/>
                <a:cs typeface="Arial"/>
              </a:rPr>
              <a:t>ergon</a:t>
            </a:r>
            <a:r>
              <a:rPr sz="2400" spc="-4" dirty="0">
                <a:latin typeface="Arial"/>
                <a:cs typeface="Arial"/>
              </a:rPr>
              <a:t>o</a:t>
            </a:r>
            <a:r>
              <a:rPr sz="2400" spc="0" dirty="0">
                <a:latin typeface="Arial"/>
                <a:cs typeface="Arial"/>
              </a:rPr>
              <a:t>mic i</a:t>
            </a:r>
            <a:r>
              <a:rPr sz="2400" spc="-4" dirty="0">
                <a:latin typeface="Arial"/>
                <a:cs typeface="Arial"/>
              </a:rPr>
              <a:t>n</a:t>
            </a:r>
            <a:r>
              <a:rPr sz="2400" spc="4" dirty="0">
                <a:latin typeface="Arial"/>
                <a:cs typeface="Arial"/>
              </a:rPr>
              <a:t>j</a:t>
            </a:r>
            <a:r>
              <a:rPr sz="2400" spc="0" dirty="0">
                <a:latin typeface="Arial"/>
                <a:cs typeface="Arial"/>
              </a:rPr>
              <a:t>uries.</a:t>
            </a:r>
            <a:endParaRPr sz="2400">
              <a:latin typeface="Arial"/>
              <a:cs typeface="Arial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535940" y="2922031"/>
            <a:ext cx="264629" cy="2921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245"/>
              </a:lnSpc>
              <a:spcBef>
                <a:spcPts val="112"/>
              </a:spcBef>
            </a:pPr>
            <a:r>
              <a:rPr sz="2100" spc="0" dirty="0">
                <a:solidFill>
                  <a:srgbClr val="00007C"/>
                </a:solidFill>
                <a:latin typeface="Wingdings"/>
                <a:cs typeface="Wingdings"/>
              </a:rPr>
              <a:t></a:t>
            </a:r>
            <a:endParaRPr sz="2100">
              <a:latin typeface="Wingdings"/>
              <a:cs typeface="Wingdings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535940" y="4123197"/>
            <a:ext cx="264629" cy="2921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245"/>
              </a:lnSpc>
              <a:spcBef>
                <a:spcPts val="112"/>
              </a:spcBef>
            </a:pPr>
            <a:r>
              <a:rPr sz="2100" spc="0" dirty="0">
                <a:solidFill>
                  <a:srgbClr val="00007C"/>
                </a:solidFill>
                <a:latin typeface="Wingdings"/>
                <a:cs typeface="Wingdings"/>
              </a:rPr>
              <a:t></a:t>
            </a:r>
            <a:endParaRPr sz="2100">
              <a:latin typeface="Wingdings"/>
              <a:cs typeface="Wingdings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535940" y="5324490"/>
            <a:ext cx="264629" cy="2921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245"/>
              </a:lnSpc>
              <a:spcBef>
                <a:spcPts val="112"/>
              </a:spcBef>
            </a:pPr>
            <a:r>
              <a:rPr sz="2100" spc="0" dirty="0">
                <a:solidFill>
                  <a:srgbClr val="00007C"/>
                </a:solidFill>
                <a:latin typeface="Wingdings"/>
                <a:cs typeface="Wingdings"/>
              </a:rPr>
              <a:t></a:t>
            </a:r>
            <a:endParaRPr sz="2100">
              <a:latin typeface="Wingdings"/>
              <a:cs typeface="Wingdings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547687" y="134937"/>
            <a:ext cx="139700" cy="139731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3" name="object 3"/>
          <p:cNvSpPr txBox="1"/>
          <p:nvPr/>
        </p:nvSpPr>
        <p:spPr>
          <a:xfrm>
            <a:off x="273843" y="411162"/>
            <a:ext cx="135731" cy="134937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>
            <a:extLst>
              <a:ext uri="{FF2B5EF4-FFF2-40B4-BE49-F238E27FC236}">
                <a16:creationId xmlns:a16="http://schemas.microsoft.com/office/drawing/2014/main" id="{CFD03614-291E-4138-8DEC-312B63887205}"/>
              </a:ext>
            </a:extLst>
          </p:cNvPr>
          <p:cNvGrpSpPr/>
          <p:nvPr/>
        </p:nvGrpSpPr>
        <p:grpSpPr>
          <a:xfrm>
            <a:off x="0" y="-52708"/>
            <a:ext cx="9296400" cy="6910708"/>
            <a:chOff x="0" y="-52708"/>
            <a:chExt cx="9296400" cy="6910708"/>
          </a:xfrm>
        </p:grpSpPr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57F5264D-1C19-4A08-B0A3-75CF7A9CEF87}"/>
                </a:ext>
              </a:extLst>
            </p:cNvPr>
            <p:cNvGrpSpPr/>
            <p:nvPr/>
          </p:nvGrpSpPr>
          <p:grpSpPr>
            <a:xfrm>
              <a:off x="0" y="-52708"/>
              <a:ext cx="9296400" cy="4548508"/>
              <a:chOff x="0" y="-52708"/>
              <a:chExt cx="9296400" cy="4548508"/>
            </a:xfrm>
          </p:grpSpPr>
          <p:grpSp>
            <p:nvGrpSpPr>
              <p:cNvPr id="26" name="Group 25">
                <a:extLst>
                  <a:ext uri="{FF2B5EF4-FFF2-40B4-BE49-F238E27FC236}">
                    <a16:creationId xmlns:a16="http://schemas.microsoft.com/office/drawing/2014/main" id="{DC3247AB-FA31-4F81-8CD2-D221505CC6EB}"/>
                  </a:ext>
                </a:extLst>
              </p:cNvPr>
              <p:cNvGrpSpPr/>
              <p:nvPr/>
            </p:nvGrpSpPr>
            <p:grpSpPr>
              <a:xfrm>
                <a:off x="0" y="-52708"/>
                <a:ext cx="9296400" cy="4548508"/>
                <a:chOff x="0" y="0"/>
                <a:chExt cx="3218687" cy="2028766"/>
              </a:xfrm>
            </p:grpSpPr>
            <p:sp>
              <p:nvSpPr>
                <p:cNvPr id="28" name="Rectangle 27">
                  <a:extLst>
                    <a:ext uri="{FF2B5EF4-FFF2-40B4-BE49-F238E27FC236}">
                      <a16:creationId xmlns:a16="http://schemas.microsoft.com/office/drawing/2014/main" id="{75DFA94C-5101-42EA-9E88-38593BBD01DB}"/>
                    </a:ext>
                  </a:extLst>
                </p:cNvPr>
                <p:cNvSpPr/>
                <p:nvPr/>
              </p:nvSpPr>
              <p:spPr>
                <a:xfrm>
                  <a:off x="695168" y="0"/>
                  <a:ext cx="2523519" cy="2028766"/>
                </a:xfrm>
                <a:prstGeom prst="rect">
                  <a:avLst/>
                </a:prstGeom>
                <a:solidFill>
                  <a:sysClr val="window" lastClr="FFFFFF">
                    <a:alpha val="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PH"/>
                </a:p>
              </p:txBody>
            </p:sp>
            <p:grpSp>
              <p:nvGrpSpPr>
                <p:cNvPr id="29" name="Group 28">
                  <a:extLst>
                    <a:ext uri="{FF2B5EF4-FFF2-40B4-BE49-F238E27FC236}">
                      <a16:creationId xmlns:a16="http://schemas.microsoft.com/office/drawing/2014/main" id="{4DA3FC86-B2A4-4D43-AF96-5CBD33CA384A}"/>
                    </a:ext>
                  </a:extLst>
                </p:cNvPr>
                <p:cNvGrpSpPr/>
                <p:nvPr/>
              </p:nvGrpSpPr>
              <p:grpSpPr>
                <a:xfrm>
                  <a:off x="0" y="19050"/>
                  <a:ext cx="2249424" cy="832104"/>
                  <a:chOff x="228600" y="0"/>
                  <a:chExt cx="1472184" cy="1024128"/>
                </a:xfrm>
              </p:grpSpPr>
              <p:sp>
                <p:nvSpPr>
                  <p:cNvPr id="30" name="Rectangle 10">
                    <a:extLst>
                      <a:ext uri="{FF2B5EF4-FFF2-40B4-BE49-F238E27FC236}">
                        <a16:creationId xmlns:a16="http://schemas.microsoft.com/office/drawing/2014/main" id="{0516C19F-CBE9-4905-BF93-4278B00A9F52}"/>
                      </a:ext>
                    </a:extLst>
                  </p:cNvPr>
                  <p:cNvSpPr/>
                  <p:nvPr/>
                </p:nvSpPr>
                <p:spPr>
                  <a:xfrm>
                    <a:off x="228600" y="0"/>
                    <a:ext cx="1466258" cy="1012274"/>
                  </a:xfrm>
                  <a:custGeom>
                    <a:avLst/>
                    <a:gdLst>
                      <a:gd name="connsiteX0" fmla="*/ 0 w 2240281"/>
                      <a:gd name="connsiteY0" fmla="*/ 0 h 822960"/>
                      <a:gd name="connsiteX1" fmla="*/ 2240281 w 2240281"/>
                      <a:gd name="connsiteY1" fmla="*/ 0 h 822960"/>
                      <a:gd name="connsiteX2" fmla="*/ 2240281 w 2240281"/>
                      <a:gd name="connsiteY2" fmla="*/ 822960 h 822960"/>
                      <a:gd name="connsiteX3" fmla="*/ 0 w 2240281"/>
                      <a:gd name="connsiteY3" fmla="*/ 822960 h 822960"/>
                      <a:gd name="connsiteX4" fmla="*/ 0 w 2240281"/>
                      <a:gd name="connsiteY4" fmla="*/ 0 h 822960"/>
                      <a:gd name="connsiteX0" fmla="*/ 0 w 2240281"/>
                      <a:gd name="connsiteY0" fmla="*/ 0 h 822960"/>
                      <a:gd name="connsiteX1" fmla="*/ 2240281 w 2240281"/>
                      <a:gd name="connsiteY1" fmla="*/ 0 h 822960"/>
                      <a:gd name="connsiteX2" fmla="*/ 1659256 w 2240281"/>
                      <a:gd name="connsiteY2" fmla="*/ 222885 h 822960"/>
                      <a:gd name="connsiteX3" fmla="*/ 0 w 2240281"/>
                      <a:gd name="connsiteY3" fmla="*/ 822960 h 822960"/>
                      <a:gd name="connsiteX4" fmla="*/ 0 w 2240281"/>
                      <a:gd name="connsiteY4" fmla="*/ 0 h 8229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240281" h="822960">
                        <a:moveTo>
                          <a:pt x="0" y="0"/>
                        </a:moveTo>
                        <a:lnTo>
                          <a:pt x="2240281" y="0"/>
                        </a:lnTo>
                        <a:lnTo>
                          <a:pt x="1659256" y="222885"/>
                        </a:lnTo>
                        <a:lnTo>
                          <a:pt x="0" y="82296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4472C4"/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PH"/>
                  </a:p>
                </p:txBody>
              </p:sp>
              <p:sp>
                <p:nvSpPr>
                  <p:cNvPr id="31" name="Rectangle 30">
                    <a:extLst>
                      <a:ext uri="{FF2B5EF4-FFF2-40B4-BE49-F238E27FC236}">
                        <a16:creationId xmlns:a16="http://schemas.microsoft.com/office/drawing/2014/main" id="{94A1ABF3-2776-4258-B73F-E7B299FE0E69}"/>
                      </a:ext>
                    </a:extLst>
                  </p:cNvPr>
                  <p:cNvSpPr/>
                  <p:nvPr/>
                </p:nvSpPr>
                <p:spPr>
                  <a:xfrm>
                    <a:off x="228600" y="0"/>
                    <a:ext cx="1472184" cy="1024128"/>
                  </a:xfrm>
                  <a:prstGeom prst="rect">
                    <a:avLst/>
                  </a:prstGeom>
                  <a:blipFill>
                    <a:blip r:embed="rId3"/>
                    <a:stretch>
                      <a:fillRect/>
                    </a:stretch>
                  </a:blip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PH"/>
                  </a:p>
                </p:txBody>
              </p:sp>
            </p:grpSp>
          </p:grpSp>
          <p:pic>
            <p:nvPicPr>
              <p:cNvPr id="27" name="Picture 26">
                <a:extLst>
                  <a:ext uri="{FF2B5EF4-FFF2-40B4-BE49-F238E27FC236}">
                    <a16:creationId xmlns:a16="http://schemas.microsoft.com/office/drawing/2014/main" id="{55DA1B11-8735-4EA2-BE8F-AAC3417F9E4A}"/>
                  </a:ext>
                </a:extLst>
              </p:cNvPr>
              <p:cNvPicPr/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6200" y="130883"/>
                <a:ext cx="1114678" cy="1088317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</p:pic>
        </p:grp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A310AF9E-F6E4-490E-A186-05B75EA7EAB8}"/>
                </a:ext>
              </a:extLst>
            </p:cNvPr>
            <p:cNvSpPr/>
            <p:nvPr/>
          </p:nvSpPr>
          <p:spPr>
            <a:xfrm>
              <a:off x="0" y="6658548"/>
              <a:ext cx="9144000" cy="19945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/>
            </a:p>
          </p:txBody>
        </p:sp>
      </p:grpSp>
      <p:sp>
        <p:nvSpPr>
          <p:cNvPr id="21" name="object 21"/>
          <p:cNvSpPr/>
          <p:nvPr/>
        </p:nvSpPr>
        <p:spPr>
          <a:xfrm>
            <a:off x="367284" y="519683"/>
            <a:ext cx="8537448" cy="1876044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391668" y="544068"/>
            <a:ext cx="8537448" cy="1877567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1" name="object 11"/>
          <p:cNvSpPr txBox="1"/>
          <p:nvPr/>
        </p:nvSpPr>
        <p:spPr>
          <a:xfrm>
            <a:off x="712114" y="533883"/>
            <a:ext cx="7919063" cy="1822881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3780068" marR="3826351" algn="ctr">
              <a:lnSpc>
                <a:spcPts val="3375"/>
              </a:lnSpc>
              <a:spcBef>
                <a:spcPts val="168"/>
              </a:spcBef>
            </a:pPr>
            <a:r>
              <a:rPr sz="3200" spc="0" dirty="0">
                <a:latin typeface="Arial"/>
                <a:cs typeface="Arial"/>
              </a:rPr>
              <a:t>If</a:t>
            </a:r>
            <a:endParaRPr sz="3200">
              <a:latin typeface="Arial"/>
              <a:cs typeface="Arial"/>
            </a:endParaRPr>
          </a:p>
          <a:p>
            <a:pPr marL="1885505" marR="1927277" algn="ctr">
              <a:lnSpc>
                <a:spcPts val="3650"/>
              </a:lnSpc>
              <a:spcBef>
                <a:spcPts val="13"/>
              </a:spcBef>
            </a:pPr>
            <a:r>
              <a:rPr sz="3200" b="1" spc="0" dirty="0">
                <a:solidFill>
                  <a:srgbClr val="9A0000"/>
                </a:solidFill>
                <a:latin typeface="Arial"/>
                <a:cs typeface="Arial"/>
              </a:rPr>
              <a:t>engineering</a:t>
            </a:r>
            <a:r>
              <a:rPr sz="3200" b="1" spc="-34" dirty="0">
                <a:solidFill>
                  <a:srgbClr val="9A0000"/>
                </a:solidFill>
                <a:latin typeface="Arial"/>
                <a:cs typeface="Arial"/>
              </a:rPr>
              <a:t> </a:t>
            </a:r>
            <a:r>
              <a:rPr sz="3200" b="1" spc="0" dirty="0">
                <a:solidFill>
                  <a:srgbClr val="9A0000"/>
                </a:solidFill>
                <a:latin typeface="Arial"/>
                <a:cs typeface="Arial"/>
              </a:rPr>
              <a:t>controls</a:t>
            </a:r>
            <a:endParaRPr sz="3200">
              <a:latin typeface="Arial"/>
              <a:cs typeface="Arial"/>
            </a:endParaRPr>
          </a:p>
          <a:p>
            <a:pPr algn="ctr">
              <a:lnSpc>
                <a:spcPts val="3650"/>
              </a:lnSpc>
            </a:pPr>
            <a:r>
              <a:rPr sz="3200" spc="0" dirty="0">
                <a:latin typeface="Arial"/>
                <a:cs typeface="Arial"/>
              </a:rPr>
              <a:t>are</a:t>
            </a:r>
            <a:r>
              <a:rPr sz="3200" spc="-9" dirty="0">
                <a:latin typeface="Arial"/>
                <a:cs typeface="Arial"/>
              </a:rPr>
              <a:t> </a:t>
            </a:r>
            <a:r>
              <a:rPr sz="3200" spc="0" dirty="0">
                <a:latin typeface="Arial"/>
                <a:cs typeface="Arial"/>
              </a:rPr>
              <a:t>not f</a:t>
            </a:r>
            <a:r>
              <a:rPr sz="3200" spc="-9" dirty="0">
                <a:latin typeface="Arial"/>
                <a:cs typeface="Arial"/>
              </a:rPr>
              <a:t>e</a:t>
            </a:r>
            <a:r>
              <a:rPr sz="3200" spc="0" dirty="0">
                <a:latin typeface="Arial"/>
                <a:cs typeface="Arial"/>
              </a:rPr>
              <a:t>asible t</a:t>
            </a:r>
            <a:r>
              <a:rPr sz="3200" spc="-9" dirty="0">
                <a:latin typeface="Arial"/>
                <a:cs typeface="Arial"/>
              </a:rPr>
              <a:t>h</a:t>
            </a:r>
            <a:r>
              <a:rPr sz="3200" spc="0" dirty="0">
                <a:latin typeface="Arial"/>
                <a:cs typeface="Arial"/>
              </a:rPr>
              <a:t>en</a:t>
            </a:r>
            <a:r>
              <a:rPr sz="3200" spc="-14" dirty="0">
                <a:latin typeface="Arial"/>
                <a:cs typeface="Arial"/>
              </a:rPr>
              <a:t> </a:t>
            </a:r>
            <a:r>
              <a:rPr sz="3200" spc="0" dirty="0">
                <a:latin typeface="Arial"/>
                <a:cs typeface="Arial"/>
              </a:rPr>
              <a:t>con</a:t>
            </a:r>
            <a:r>
              <a:rPr sz="3200" spc="4" dirty="0">
                <a:latin typeface="Arial"/>
                <a:cs typeface="Arial"/>
              </a:rPr>
              <a:t>s</a:t>
            </a:r>
            <a:r>
              <a:rPr sz="3200" spc="0" dirty="0">
                <a:latin typeface="Arial"/>
                <a:cs typeface="Arial"/>
              </a:rPr>
              <a:t>ider</a:t>
            </a:r>
            <a:r>
              <a:rPr sz="3200" spc="-14" dirty="0">
                <a:latin typeface="Arial"/>
                <a:cs typeface="Arial"/>
              </a:rPr>
              <a:t> </a:t>
            </a:r>
            <a:r>
              <a:rPr sz="3200" spc="0" dirty="0">
                <a:latin typeface="Arial"/>
                <a:cs typeface="Arial"/>
              </a:rPr>
              <a:t>imp</a:t>
            </a:r>
            <a:r>
              <a:rPr sz="3200" spc="-14" dirty="0">
                <a:latin typeface="Arial"/>
                <a:cs typeface="Arial"/>
              </a:rPr>
              <a:t>l</a:t>
            </a:r>
            <a:r>
              <a:rPr sz="3200" spc="0" dirty="0">
                <a:latin typeface="Arial"/>
                <a:cs typeface="Arial"/>
              </a:rPr>
              <a:t>eme</a:t>
            </a:r>
            <a:r>
              <a:rPr sz="3200" spc="-14" dirty="0">
                <a:latin typeface="Arial"/>
                <a:cs typeface="Arial"/>
              </a:rPr>
              <a:t>n</a:t>
            </a:r>
            <a:r>
              <a:rPr sz="3200" spc="0" dirty="0">
                <a:latin typeface="Arial"/>
                <a:cs typeface="Arial"/>
              </a:rPr>
              <a:t>ting</a:t>
            </a:r>
            <a:endParaRPr sz="3200">
              <a:latin typeface="Arial"/>
              <a:cs typeface="Arial"/>
            </a:endParaRPr>
          </a:p>
          <a:p>
            <a:pPr marL="1659930" marR="1698196" algn="ctr">
              <a:lnSpc>
                <a:spcPts val="3650"/>
              </a:lnSpc>
            </a:pPr>
            <a:r>
              <a:rPr sz="3200" b="1" spc="0" dirty="0">
                <a:solidFill>
                  <a:srgbClr val="9A0000"/>
                </a:solidFill>
                <a:latin typeface="Arial"/>
                <a:cs typeface="Arial"/>
              </a:rPr>
              <a:t>adm</a:t>
            </a:r>
            <a:r>
              <a:rPr sz="3200" b="1" spc="-9" dirty="0">
                <a:solidFill>
                  <a:srgbClr val="9A0000"/>
                </a:solidFill>
                <a:latin typeface="Arial"/>
                <a:cs typeface="Arial"/>
              </a:rPr>
              <a:t>i</a:t>
            </a:r>
            <a:r>
              <a:rPr sz="3200" b="1" spc="0" dirty="0">
                <a:solidFill>
                  <a:srgbClr val="9A0000"/>
                </a:solidFill>
                <a:latin typeface="Arial"/>
                <a:cs typeface="Arial"/>
              </a:rPr>
              <a:t>nistrative</a:t>
            </a:r>
            <a:r>
              <a:rPr sz="3200" b="1" spc="-34" dirty="0">
                <a:solidFill>
                  <a:srgbClr val="9A0000"/>
                </a:solidFill>
                <a:latin typeface="Arial"/>
                <a:cs typeface="Arial"/>
              </a:rPr>
              <a:t> </a:t>
            </a:r>
            <a:r>
              <a:rPr sz="3200" b="1" spc="0" dirty="0">
                <a:solidFill>
                  <a:srgbClr val="9A0000"/>
                </a:solidFill>
                <a:latin typeface="Arial"/>
                <a:cs typeface="Arial"/>
              </a:rPr>
              <a:t>controls</a:t>
            </a:r>
            <a:endParaRPr sz="3200">
              <a:latin typeface="Arial"/>
              <a:cs typeface="Arial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383540" y="2716879"/>
            <a:ext cx="6784832" cy="1629741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algn="ctr">
              <a:lnSpc>
                <a:spcPts val="3375"/>
              </a:lnSpc>
              <a:spcBef>
                <a:spcPts val="168"/>
              </a:spcBef>
            </a:pPr>
            <a:r>
              <a:rPr sz="2400" spc="0" dirty="0">
                <a:solidFill>
                  <a:srgbClr val="00007C"/>
                </a:solidFill>
                <a:latin typeface="Wingdings"/>
                <a:cs typeface="Wingdings"/>
              </a:rPr>
              <a:t></a:t>
            </a:r>
            <a:r>
              <a:rPr sz="2400" spc="305" dirty="0">
                <a:solidFill>
                  <a:srgbClr val="00007C"/>
                </a:solidFill>
                <a:latin typeface="Times New Roman"/>
                <a:cs typeface="Times New Roman"/>
              </a:rPr>
              <a:t> </a:t>
            </a:r>
            <a:r>
              <a:rPr sz="3200" spc="0" dirty="0">
                <a:latin typeface="Arial"/>
                <a:cs typeface="Arial"/>
              </a:rPr>
              <a:t>Exam</a:t>
            </a:r>
            <a:r>
              <a:rPr sz="3200" spc="-9" dirty="0">
                <a:latin typeface="Arial"/>
                <a:cs typeface="Arial"/>
              </a:rPr>
              <a:t>p</a:t>
            </a:r>
            <a:r>
              <a:rPr sz="3200" spc="0" dirty="0">
                <a:latin typeface="Arial"/>
                <a:cs typeface="Arial"/>
              </a:rPr>
              <a:t>les</a:t>
            </a:r>
            <a:r>
              <a:rPr sz="3200" spc="-9" dirty="0">
                <a:latin typeface="Arial"/>
                <a:cs typeface="Arial"/>
              </a:rPr>
              <a:t> </a:t>
            </a:r>
            <a:r>
              <a:rPr sz="3200" spc="0" dirty="0">
                <a:latin typeface="Arial"/>
                <a:cs typeface="Arial"/>
              </a:rPr>
              <a:t>of a</a:t>
            </a:r>
            <a:r>
              <a:rPr sz="3200" spc="-9" dirty="0">
                <a:latin typeface="Arial"/>
                <a:cs typeface="Arial"/>
              </a:rPr>
              <a:t>d</a:t>
            </a:r>
            <a:r>
              <a:rPr sz="3200" spc="0" dirty="0">
                <a:latin typeface="Arial"/>
                <a:cs typeface="Arial"/>
              </a:rPr>
              <a:t>mi</a:t>
            </a:r>
            <a:r>
              <a:rPr sz="3200" spc="-14" dirty="0">
                <a:latin typeface="Arial"/>
                <a:cs typeface="Arial"/>
              </a:rPr>
              <a:t>n</a:t>
            </a:r>
            <a:r>
              <a:rPr sz="3200" spc="0" dirty="0">
                <a:latin typeface="Arial"/>
                <a:cs typeface="Arial"/>
              </a:rPr>
              <a:t>istrat</a:t>
            </a:r>
            <a:r>
              <a:rPr sz="3200" spc="-9" dirty="0">
                <a:latin typeface="Arial"/>
                <a:cs typeface="Arial"/>
              </a:rPr>
              <a:t>i</a:t>
            </a:r>
            <a:r>
              <a:rPr sz="3200" spc="0" dirty="0">
                <a:latin typeface="Arial"/>
                <a:cs typeface="Arial"/>
              </a:rPr>
              <a:t>ve</a:t>
            </a:r>
            <a:r>
              <a:rPr sz="3200" spc="-19" dirty="0">
                <a:latin typeface="Arial"/>
                <a:cs typeface="Arial"/>
              </a:rPr>
              <a:t> </a:t>
            </a:r>
            <a:r>
              <a:rPr sz="3200" spc="0" dirty="0">
                <a:latin typeface="Arial"/>
                <a:cs typeface="Arial"/>
              </a:rPr>
              <a:t>contr</a:t>
            </a:r>
            <a:r>
              <a:rPr sz="3200" spc="-14" dirty="0">
                <a:latin typeface="Arial"/>
                <a:cs typeface="Arial"/>
              </a:rPr>
              <a:t>o</a:t>
            </a:r>
            <a:r>
              <a:rPr sz="3200" spc="0" dirty="0">
                <a:latin typeface="Arial"/>
                <a:cs typeface="Arial"/>
              </a:rPr>
              <a:t>ls</a:t>
            </a:r>
            <a:endParaRPr sz="3200">
              <a:latin typeface="Arial"/>
              <a:cs typeface="Arial"/>
            </a:endParaRPr>
          </a:p>
          <a:p>
            <a:pPr marL="470204" marR="30518">
              <a:lnSpc>
                <a:spcPct val="95825"/>
              </a:lnSpc>
              <a:spcBef>
                <a:spcPts val="1328"/>
              </a:spcBef>
            </a:pPr>
            <a:r>
              <a:rPr sz="2250" spc="0" dirty="0">
                <a:solidFill>
                  <a:srgbClr val="9999CC"/>
                </a:solidFill>
                <a:latin typeface="Wingdings"/>
                <a:cs typeface="Wingdings"/>
              </a:rPr>
              <a:t></a:t>
            </a:r>
            <a:r>
              <a:rPr sz="2250" spc="452" dirty="0">
                <a:solidFill>
                  <a:srgbClr val="9999CC"/>
                </a:solidFill>
                <a:latin typeface="Times New Roman"/>
                <a:cs typeface="Times New Roman"/>
              </a:rPr>
              <a:t> </a:t>
            </a:r>
            <a:r>
              <a:rPr sz="2800" spc="0" dirty="0">
                <a:latin typeface="Arial"/>
                <a:cs typeface="Arial"/>
              </a:rPr>
              <a:t>L</a:t>
            </a:r>
            <a:r>
              <a:rPr sz="2800" spc="4" dirty="0">
                <a:latin typeface="Arial"/>
                <a:cs typeface="Arial"/>
              </a:rPr>
              <a:t>i</a:t>
            </a:r>
            <a:r>
              <a:rPr sz="2800" spc="0" dirty="0">
                <a:latin typeface="Arial"/>
                <a:cs typeface="Arial"/>
              </a:rPr>
              <a:t>miti</a:t>
            </a:r>
            <a:r>
              <a:rPr sz="2800" spc="9" dirty="0">
                <a:latin typeface="Arial"/>
                <a:cs typeface="Arial"/>
              </a:rPr>
              <a:t>n</a:t>
            </a:r>
            <a:r>
              <a:rPr sz="2800" spc="0" dirty="0">
                <a:latin typeface="Arial"/>
                <a:cs typeface="Arial"/>
              </a:rPr>
              <a:t>g</a:t>
            </a:r>
            <a:r>
              <a:rPr sz="2800" spc="-96" dirty="0">
                <a:latin typeface="Arial"/>
                <a:cs typeface="Arial"/>
              </a:rPr>
              <a:t> </a:t>
            </a:r>
            <a:r>
              <a:rPr sz="2800" spc="9" dirty="0">
                <a:latin typeface="Arial"/>
                <a:cs typeface="Arial"/>
              </a:rPr>
              <a:t>t</a:t>
            </a:r>
            <a:r>
              <a:rPr sz="2800" spc="0" dirty="0">
                <a:latin typeface="Arial"/>
                <a:cs typeface="Arial"/>
              </a:rPr>
              <a:t>ime</a:t>
            </a:r>
            <a:r>
              <a:rPr sz="2800" spc="-25" dirty="0">
                <a:latin typeface="Arial"/>
                <a:cs typeface="Arial"/>
              </a:rPr>
              <a:t> </a:t>
            </a:r>
            <a:r>
              <a:rPr sz="2800" spc="0" dirty="0">
                <a:latin typeface="Arial"/>
                <a:cs typeface="Arial"/>
              </a:rPr>
              <a:t>e</a:t>
            </a:r>
            <a:r>
              <a:rPr sz="2800" spc="9" dirty="0">
                <a:latin typeface="Arial"/>
                <a:cs typeface="Arial"/>
              </a:rPr>
              <a:t>x</a:t>
            </a:r>
            <a:r>
              <a:rPr sz="2800" spc="0" dirty="0">
                <a:latin typeface="Arial"/>
                <a:cs typeface="Arial"/>
              </a:rPr>
              <a:t>p</a:t>
            </a:r>
            <a:r>
              <a:rPr sz="2800" spc="9" dirty="0">
                <a:latin typeface="Arial"/>
                <a:cs typeface="Arial"/>
              </a:rPr>
              <a:t>o</a:t>
            </a:r>
            <a:r>
              <a:rPr sz="2800" spc="0" dirty="0">
                <a:latin typeface="Arial"/>
                <a:cs typeface="Arial"/>
              </a:rPr>
              <a:t>s</a:t>
            </a:r>
            <a:r>
              <a:rPr sz="2800" spc="9" dirty="0">
                <a:latin typeface="Arial"/>
                <a:cs typeface="Arial"/>
              </a:rPr>
              <a:t>u</a:t>
            </a:r>
            <a:r>
              <a:rPr sz="2800" spc="0" dirty="0">
                <a:latin typeface="Arial"/>
                <a:cs typeface="Arial"/>
              </a:rPr>
              <a:t>re</a:t>
            </a:r>
            <a:r>
              <a:rPr sz="2800" spc="-105" dirty="0">
                <a:latin typeface="Arial"/>
                <a:cs typeface="Arial"/>
              </a:rPr>
              <a:t> </a:t>
            </a:r>
            <a:r>
              <a:rPr sz="2800" spc="0" dirty="0">
                <a:latin typeface="Arial"/>
                <a:cs typeface="Arial"/>
              </a:rPr>
              <a:t>to</a:t>
            </a:r>
            <a:r>
              <a:rPr sz="2800" spc="-23" dirty="0">
                <a:latin typeface="Arial"/>
                <a:cs typeface="Arial"/>
              </a:rPr>
              <a:t> </a:t>
            </a:r>
            <a:r>
              <a:rPr sz="2800" spc="0" dirty="0">
                <a:latin typeface="Arial"/>
                <a:cs typeface="Arial"/>
              </a:rPr>
              <a:t>h</a:t>
            </a:r>
            <a:r>
              <a:rPr sz="2800" spc="9" dirty="0">
                <a:latin typeface="Arial"/>
                <a:cs typeface="Arial"/>
              </a:rPr>
              <a:t>a</a:t>
            </a:r>
            <a:r>
              <a:rPr sz="2800" spc="0" dirty="0">
                <a:latin typeface="Arial"/>
                <a:cs typeface="Arial"/>
              </a:rPr>
              <a:t>z</a:t>
            </a:r>
            <a:r>
              <a:rPr sz="2800" spc="9" dirty="0">
                <a:latin typeface="Arial"/>
                <a:cs typeface="Arial"/>
              </a:rPr>
              <a:t>a</a:t>
            </a:r>
            <a:r>
              <a:rPr sz="2800" spc="0" dirty="0">
                <a:latin typeface="Arial"/>
                <a:cs typeface="Arial"/>
              </a:rPr>
              <a:t>r</a:t>
            </a:r>
            <a:r>
              <a:rPr sz="2800" spc="9" dirty="0">
                <a:latin typeface="Arial"/>
                <a:cs typeface="Arial"/>
              </a:rPr>
              <a:t>d</a:t>
            </a:r>
            <a:r>
              <a:rPr sz="2800" spc="0" dirty="0">
                <a:latin typeface="Arial"/>
                <a:cs typeface="Arial"/>
              </a:rPr>
              <a:t>s</a:t>
            </a:r>
            <a:endParaRPr sz="2800">
              <a:latin typeface="Arial"/>
              <a:cs typeface="Arial"/>
            </a:endParaRPr>
          </a:p>
          <a:p>
            <a:pPr marL="470204" marR="30518">
              <a:lnSpc>
                <a:spcPct val="95825"/>
              </a:lnSpc>
              <a:spcBef>
                <a:spcPts val="1484"/>
              </a:spcBef>
            </a:pPr>
            <a:r>
              <a:rPr sz="2250" spc="0" dirty="0">
                <a:solidFill>
                  <a:srgbClr val="9999CC"/>
                </a:solidFill>
                <a:latin typeface="Wingdings"/>
                <a:cs typeface="Wingdings"/>
              </a:rPr>
              <a:t></a:t>
            </a:r>
            <a:r>
              <a:rPr sz="2250" spc="452" dirty="0">
                <a:solidFill>
                  <a:srgbClr val="9999CC"/>
                </a:solidFill>
                <a:latin typeface="Times New Roman"/>
                <a:cs typeface="Times New Roman"/>
              </a:rPr>
              <a:t> </a:t>
            </a:r>
            <a:r>
              <a:rPr sz="2800" spc="0" dirty="0">
                <a:latin typeface="Arial"/>
                <a:cs typeface="Arial"/>
              </a:rPr>
              <a:t>Pro</a:t>
            </a:r>
            <a:r>
              <a:rPr sz="2800" spc="9" dirty="0">
                <a:latin typeface="Arial"/>
                <a:cs typeface="Arial"/>
              </a:rPr>
              <a:t>v</a:t>
            </a:r>
            <a:r>
              <a:rPr sz="2800" spc="0" dirty="0">
                <a:latin typeface="Arial"/>
                <a:cs typeface="Arial"/>
              </a:rPr>
              <a:t>i</a:t>
            </a:r>
            <a:r>
              <a:rPr sz="2800" spc="4" dirty="0">
                <a:latin typeface="Arial"/>
                <a:cs typeface="Arial"/>
              </a:rPr>
              <a:t>s</a:t>
            </a:r>
            <a:r>
              <a:rPr sz="2800" spc="0" dirty="0">
                <a:latin typeface="Arial"/>
                <a:cs typeface="Arial"/>
              </a:rPr>
              <a:t>i</a:t>
            </a:r>
            <a:r>
              <a:rPr sz="2800" spc="4" dirty="0">
                <a:latin typeface="Arial"/>
                <a:cs typeface="Arial"/>
              </a:rPr>
              <a:t>o</a:t>
            </a:r>
            <a:r>
              <a:rPr sz="2800" spc="0" dirty="0">
                <a:latin typeface="Arial"/>
                <a:cs typeface="Arial"/>
              </a:rPr>
              <a:t>ns</a:t>
            </a:r>
            <a:r>
              <a:rPr sz="2800" spc="-129" dirty="0">
                <a:latin typeface="Arial"/>
                <a:cs typeface="Arial"/>
              </a:rPr>
              <a:t> </a:t>
            </a:r>
            <a:r>
              <a:rPr sz="2800" spc="0" dirty="0">
                <a:latin typeface="Arial"/>
                <a:cs typeface="Arial"/>
              </a:rPr>
              <a:t>of</a:t>
            </a:r>
            <a:r>
              <a:rPr sz="2800" spc="-13" dirty="0">
                <a:latin typeface="Arial"/>
                <a:cs typeface="Arial"/>
              </a:rPr>
              <a:t> </a:t>
            </a:r>
            <a:r>
              <a:rPr sz="2800" spc="0" dirty="0">
                <a:latin typeface="Arial"/>
                <a:cs typeface="Arial"/>
              </a:rPr>
              <a:t>s</a:t>
            </a:r>
            <a:r>
              <a:rPr sz="2800" spc="9" dirty="0">
                <a:latin typeface="Arial"/>
                <a:cs typeface="Arial"/>
              </a:rPr>
              <a:t>a</a:t>
            </a:r>
            <a:r>
              <a:rPr sz="2800" spc="0" dirty="0">
                <a:latin typeface="Arial"/>
                <a:cs typeface="Arial"/>
              </a:rPr>
              <a:t>fe</a:t>
            </a:r>
            <a:r>
              <a:rPr sz="2800" spc="9" dirty="0">
                <a:latin typeface="Arial"/>
                <a:cs typeface="Arial"/>
              </a:rPr>
              <a:t>t</a:t>
            </a:r>
            <a:r>
              <a:rPr sz="2800" spc="0" dirty="0">
                <a:latin typeface="Arial"/>
                <a:cs typeface="Arial"/>
              </a:rPr>
              <a:t>y</a:t>
            </a:r>
            <a:r>
              <a:rPr sz="2800" spc="-53" dirty="0">
                <a:latin typeface="Arial"/>
                <a:cs typeface="Arial"/>
              </a:rPr>
              <a:t> </a:t>
            </a:r>
            <a:r>
              <a:rPr sz="2800" spc="0" dirty="0">
                <a:latin typeface="Arial"/>
                <a:cs typeface="Arial"/>
              </a:rPr>
              <a:t>s</a:t>
            </a:r>
            <a:r>
              <a:rPr sz="2800" spc="4" dirty="0">
                <a:latin typeface="Arial"/>
                <a:cs typeface="Arial"/>
              </a:rPr>
              <a:t>i</a:t>
            </a:r>
            <a:r>
              <a:rPr sz="2800" spc="0" dirty="0">
                <a:latin typeface="Arial"/>
                <a:cs typeface="Arial"/>
              </a:rPr>
              <a:t>g</a:t>
            </a:r>
            <a:r>
              <a:rPr sz="2800" spc="9" dirty="0">
                <a:latin typeface="Arial"/>
                <a:cs typeface="Arial"/>
              </a:rPr>
              <a:t>n</a:t>
            </a:r>
            <a:r>
              <a:rPr sz="2800" spc="0" dirty="0">
                <a:latin typeface="Arial"/>
                <a:cs typeface="Arial"/>
              </a:rPr>
              <a:t>a</a:t>
            </a:r>
            <a:r>
              <a:rPr sz="2800" spc="9" dirty="0">
                <a:latin typeface="Arial"/>
                <a:cs typeface="Arial"/>
              </a:rPr>
              <a:t>g</a:t>
            </a:r>
            <a:r>
              <a:rPr sz="2800" spc="0" dirty="0">
                <a:latin typeface="Arial"/>
                <a:cs typeface="Arial"/>
              </a:rPr>
              <a:t>e</a:t>
            </a:r>
            <a:endParaRPr sz="2800">
              <a:latin typeface="Arial"/>
              <a:cs typeface="Arial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7223946" y="2716879"/>
            <a:ext cx="1485792" cy="432307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3375"/>
              </a:lnSpc>
              <a:spcBef>
                <a:spcPts val="168"/>
              </a:spcBef>
            </a:pPr>
            <a:r>
              <a:rPr sz="3200" spc="0" dirty="0">
                <a:latin typeface="Arial"/>
                <a:cs typeface="Arial"/>
              </a:rPr>
              <a:t>incl</a:t>
            </a:r>
            <a:r>
              <a:rPr sz="3200" spc="-14" dirty="0">
                <a:latin typeface="Arial"/>
                <a:cs typeface="Arial"/>
              </a:rPr>
              <a:t>u</a:t>
            </a:r>
            <a:r>
              <a:rPr sz="3200" spc="0" dirty="0">
                <a:latin typeface="Arial"/>
                <a:cs typeface="Arial"/>
              </a:rPr>
              <a:t>d</a:t>
            </a:r>
            <a:r>
              <a:rPr sz="3200" spc="-9" dirty="0">
                <a:latin typeface="Arial"/>
                <a:cs typeface="Arial"/>
              </a:rPr>
              <a:t>e</a:t>
            </a:r>
            <a:r>
              <a:rPr sz="3200" spc="0" dirty="0">
                <a:latin typeface="Arial"/>
                <a:cs typeface="Arial"/>
              </a:rPr>
              <a:t>:</a:t>
            </a:r>
            <a:endParaRPr sz="3200">
              <a:latin typeface="Arial"/>
              <a:cs typeface="Arial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841044" y="4563536"/>
            <a:ext cx="7881752" cy="1959686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960"/>
              </a:lnSpc>
              <a:spcBef>
                <a:spcPts val="148"/>
              </a:spcBef>
            </a:pPr>
            <a:r>
              <a:rPr sz="2250" spc="0" dirty="0">
                <a:solidFill>
                  <a:srgbClr val="9999CC"/>
                </a:solidFill>
                <a:latin typeface="Wingdings"/>
                <a:cs typeface="Wingdings"/>
              </a:rPr>
              <a:t></a:t>
            </a:r>
            <a:r>
              <a:rPr sz="2250" spc="452" dirty="0">
                <a:solidFill>
                  <a:srgbClr val="9999CC"/>
                </a:solidFill>
                <a:latin typeface="Times New Roman"/>
                <a:cs typeface="Times New Roman"/>
              </a:rPr>
              <a:t> </a:t>
            </a:r>
            <a:r>
              <a:rPr sz="2800" spc="0" dirty="0">
                <a:latin typeface="Arial"/>
                <a:cs typeface="Arial"/>
              </a:rPr>
              <a:t>Pro</a:t>
            </a:r>
            <a:r>
              <a:rPr sz="2800" spc="9" dirty="0">
                <a:latin typeface="Arial"/>
                <a:cs typeface="Arial"/>
              </a:rPr>
              <a:t>v</a:t>
            </a:r>
            <a:r>
              <a:rPr sz="2800" spc="0" dirty="0">
                <a:latin typeface="Arial"/>
                <a:cs typeface="Arial"/>
              </a:rPr>
              <a:t>i</a:t>
            </a:r>
            <a:r>
              <a:rPr sz="2800" spc="4" dirty="0">
                <a:latin typeface="Arial"/>
                <a:cs typeface="Arial"/>
              </a:rPr>
              <a:t>s</a:t>
            </a:r>
            <a:r>
              <a:rPr sz="2800" spc="0" dirty="0">
                <a:latin typeface="Arial"/>
                <a:cs typeface="Arial"/>
              </a:rPr>
              <a:t>i</a:t>
            </a:r>
            <a:r>
              <a:rPr sz="2800" spc="4" dirty="0">
                <a:latin typeface="Arial"/>
                <a:cs typeface="Arial"/>
              </a:rPr>
              <a:t>o</a:t>
            </a:r>
            <a:r>
              <a:rPr sz="2800" spc="0" dirty="0">
                <a:latin typeface="Arial"/>
                <a:cs typeface="Arial"/>
              </a:rPr>
              <a:t>ns</a:t>
            </a:r>
            <a:r>
              <a:rPr sz="2800" spc="-129" dirty="0">
                <a:latin typeface="Arial"/>
                <a:cs typeface="Arial"/>
              </a:rPr>
              <a:t> </a:t>
            </a:r>
            <a:r>
              <a:rPr sz="2800" spc="0" dirty="0">
                <a:latin typeface="Arial"/>
                <a:cs typeface="Arial"/>
              </a:rPr>
              <a:t>of</a:t>
            </a:r>
            <a:r>
              <a:rPr sz="2800" spc="-13" dirty="0">
                <a:latin typeface="Arial"/>
                <a:cs typeface="Arial"/>
              </a:rPr>
              <a:t> </a:t>
            </a:r>
            <a:r>
              <a:rPr sz="2800" spc="0" dirty="0">
                <a:latin typeface="Arial"/>
                <a:cs typeface="Arial"/>
              </a:rPr>
              <a:t>writ</a:t>
            </a:r>
            <a:r>
              <a:rPr sz="2800" spc="9" dirty="0">
                <a:latin typeface="Arial"/>
                <a:cs typeface="Arial"/>
              </a:rPr>
              <a:t>t</a:t>
            </a:r>
            <a:r>
              <a:rPr sz="2800" spc="0" dirty="0">
                <a:latin typeface="Arial"/>
                <a:cs typeface="Arial"/>
              </a:rPr>
              <a:t>en</a:t>
            </a:r>
            <a:r>
              <a:rPr sz="2800" spc="-72" dirty="0">
                <a:latin typeface="Arial"/>
                <a:cs typeface="Arial"/>
              </a:rPr>
              <a:t> </a:t>
            </a:r>
            <a:r>
              <a:rPr sz="2800" spc="4" dirty="0">
                <a:latin typeface="Arial"/>
                <a:cs typeface="Arial"/>
              </a:rPr>
              <a:t>s</a:t>
            </a:r>
            <a:r>
              <a:rPr sz="2800" spc="0" dirty="0">
                <a:latin typeface="Arial"/>
                <a:cs typeface="Arial"/>
              </a:rPr>
              <a:t>afe</a:t>
            </a:r>
            <a:r>
              <a:rPr sz="2800" spc="-52" dirty="0">
                <a:latin typeface="Arial"/>
                <a:cs typeface="Arial"/>
              </a:rPr>
              <a:t> </a:t>
            </a:r>
            <a:r>
              <a:rPr sz="2800" spc="0" dirty="0">
                <a:latin typeface="Arial"/>
                <a:cs typeface="Arial"/>
              </a:rPr>
              <a:t>o</a:t>
            </a:r>
            <a:r>
              <a:rPr sz="2800" spc="9" dirty="0">
                <a:latin typeface="Arial"/>
                <a:cs typeface="Arial"/>
              </a:rPr>
              <a:t>p</a:t>
            </a:r>
            <a:r>
              <a:rPr sz="2800" spc="0" dirty="0">
                <a:latin typeface="Arial"/>
                <a:cs typeface="Arial"/>
              </a:rPr>
              <a:t>e</a:t>
            </a:r>
            <a:r>
              <a:rPr sz="2800" spc="9" dirty="0">
                <a:latin typeface="Arial"/>
                <a:cs typeface="Arial"/>
              </a:rPr>
              <a:t>r</a:t>
            </a:r>
            <a:r>
              <a:rPr sz="2800" spc="0" dirty="0">
                <a:latin typeface="Arial"/>
                <a:cs typeface="Arial"/>
              </a:rPr>
              <a:t>at</a:t>
            </a:r>
            <a:r>
              <a:rPr sz="2800" spc="9" dirty="0">
                <a:latin typeface="Arial"/>
                <a:cs typeface="Arial"/>
              </a:rPr>
              <a:t>i</a:t>
            </a:r>
            <a:r>
              <a:rPr sz="2800" spc="0" dirty="0">
                <a:latin typeface="Arial"/>
                <a:cs typeface="Arial"/>
              </a:rPr>
              <a:t>ng</a:t>
            </a:r>
            <a:r>
              <a:rPr sz="2800" spc="-96" dirty="0">
                <a:latin typeface="Arial"/>
                <a:cs typeface="Arial"/>
              </a:rPr>
              <a:t> </a:t>
            </a:r>
            <a:r>
              <a:rPr sz="2800" spc="0" dirty="0">
                <a:latin typeface="Arial"/>
                <a:cs typeface="Arial"/>
              </a:rPr>
              <a:t>p</a:t>
            </a:r>
            <a:r>
              <a:rPr sz="2800" spc="9" dirty="0">
                <a:latin typeface="Arial"/>
                <a:cs typeface="Arial"/>
              </a:rPr>
              <a:t>r</a:t>
            </a:r>
            <a:r>
              <a:rPr sz="2800" spc="0" dirty="0">
                <a:latin typeface="Arial"/>
                <a:cs typeface="Arial"/>
              </a:rPr>
              <a:t>o</a:t>
            </a:r>
            <a:r>
              <a:rPr sz="2800" spc="9" dirty="0">
                <a:latin typeface="Arial"/>
                <a:cs typeface="Arial"/>
              </a:rPr>
              <a:t>c</a:t>
            </a:r>
            <a:r>
              <a:rPr sz="2800" spc="0" dirty="0">
                <a:latin typeface="Arial"/>
                <a:cs typeface="Arial"/>
              </a:rPr>
              <a:t>e</a:t>
            </a:r>
            <a:r>
              <a:rPr sz="2800" spc="9" dirty="0">
                <a:latin typeface="Arial"/>
                <a:cs typeface="Arial"/>
              </a:rPr>
              <a:t>d</a:t>
            </a:r>
            <a:r>
              <a:rPr sz="2800" spc="0" dirty="0">
                <a:latin typeface="Arial"/>
                <a:cs typeface="Arial"/>
              </a:rPr>
              <a:t>u</a:t>
            </a:r>
            <a:r>
              <a:rPr sz="2800" spc="9" dirty="0">
                <a:latin typeface="Arial"/>
                <a:cs typeface="Arial"/>
              </a:rPr>
              <a:t>r</a:t>
            </a:r>
            <a:r>
              <a:rPr sz="2800" spc="0" dirty="0">
                <a:latin typeface="Arial"/>
                <a:cs typeface="Arial"/>
              </a:rPr>
              <a:t>es</a:t>
            </a:r>
            <a:endParaRPr sz="2800">
              <a:latin typeface="Arial"/>
              <a:cs typeface="Arial"/>
            </a:endParaRPr>
          </a:p>
          <a:p>
            <a:pPr marL="12700" marR="53263">
              <a:lnSpc>
                <a:spcPct val="95825"/>
              </a:lnSpc>
              <a:spcBef>
                <a:spcPts val="1339"/>
              </a:spcBef>
            </a:pPr>
            <a:r>
              <a:rPr sz="2250" spc="0" dirty="0">
                <a:solidFill>
                  <a:srgbClr val="9999CC"/>
                </a:solidFill>
                <a:latin typeface="Wingdings"/>
                <a:cs typeface="Wingdings"/>
              </a:rPr>
              <a:t></a:t>
            </a:r>
            <a:r>
              <a:rPr sz="2250" spc="452" dirty="0">
                <a:solidFill>
                  <a:srgbClr val="9999CC"/>
                </a:solidFill>
                <a:latin typeface="Times New Roman"/>
                <a:cs typeface="Times New Roman"/>
              </a:rPr>
              <a:t> </a:t>
            </a:r>
            <a:r>
              <a:rPr sz="2800" spc="0" dirty="0">
                <a:latin typeface="Arial"/>
                <a:cs typeface="Arial"/>
              </a:rPr>
              <a:t>Cond</a:t>
            </a:r>
            <a:r>
              <a:rPr sz="2800" spc="9" dirty="0">
                <a:latin typeface="Arial"/>
                <a:cs typeface="Arial"/>
              </a:rPr>
              <a:t>u</a:t>
            </a:r>
            <a:r>
              <a:rPr sz="2800" spc="0" dirty="0">
                <a:latin typeface="Arial"/>
                <a:cs typeface="Arial"/>
              </a:rPr>
              <a:t>ct</a:t>
            </a:r>
            <a:r>
              <a:rPr sz="2800" spc="-72" dirty="0">
                <a:latin typeface="Arial"/>
                <a:cs typeface="Arial"/>
              </a:rPr>
              <a:t> </a:t>
            </a:r>
            <a:r>
              <a:rPr sz="2800" spc="0" dirty="0">
                <a:latin typeface="Arial"/>
                <a:cs typeface="Arial"/>
              </a:rPr>
              <a:t>of job</a:t>
            </a:r>
            <a:r>
              <a:rPr sz="2800" spc="-27" dirty="0">
                <a:latin typeface="Arial"/>
                <a:cs typeface="Arial"/>
              </a:rPr>
              <a:t> </a:t>
            </a:r>
            <a:r>
              <a:rPr sz="2800" spc="0" dirty="0">
                <a:latin typeface="Arial"/>
                <a:cs typeface="Arial"/>
              </a:rPr>
              <a:t>ha</a:t>
            </a:r>
            <a:r>
              <a:rPr sz="2800" spc="9" dirty="0">
                <a:latin typeface="Arial"/>
                <a:cs typeface="Arial"/>
              </a:rPr>
              <a:t>z</a:t>
            </a:r>
            <a:r>
              <a:rPr sz="2800" spc="0" dirty="0">
                <a:latin typeface="Arial"/>
                <a:cs typeface="Arial"/>
              </a:rPr>
              <a:t>ard</a:t>
            </a:r>
            <a:r>
              <a:rPr sz="2800" spc="-65" dirty="0">
                <a:latin typeface="Arial"/>
                <a:cs typeface="Arial"/>
              </a:rPr>
              <a:t> </a:t>
            </a:r>
            <a:r>
              <a:rPr sz="2800" spc="0" dirty="0">
                <a:latin typeface="Arial"/>
                <a:cs typeface="Arial"/>
              </a:rPr>
              <a:t>an</a:t>
            </a:r>
            <a:r>
              <a:rPr sz="2800" spc="9" dirty="0">
                <a:latin typeface="Arial"/>
                <a:cs typeface="Arial"/>
              </a:rPr>
              <a:t>a</a:t>
            </a:r>
            <a:r>
              <a:rPr sz="2800" spc="0" dirty="0">
                <a:latin typeface="Arial"/>
                <a:cs typeface="Arial"/>
              </a:rPr>
              <a:t>ly</a:t>
            </a:r>
            <a:r>
              <a:rPr sz="2800" spc="9" dirty="0">
                <a:latin typeface="Arial"/>
                <a:cs typeface="Arial"/>
              </a:rPr>
              <a:t>s</a:t>
            </a:r>
            <a:r>
              <a:rPr sz="2800" spc="0" dirty="0">
                <a:latin typeface="Arial"/>
                <a:cs typeface="Arial"/>
              </a:rPr>
              <a:t>is,</a:t>
            </a:r>
            <a:r>
              <a:rPr sz="2800" spc="-80" dirty="0">
                <a:latin typeface="Arial"/>
                <a:cs typeface="Arial"/>
              </a:rPr>
              <a:t> </a:t>
            </a:r>
            <a:r>
              <a:rPr sz="2800" spc="0" dirty="0">
                <a:latin typeface="Arial"/>
                <a:cs typeface="Arial"/>
              </a:rPr>
              <a:t>and</a:t>
            </a:r>
            <a:endParaRPr sz="2800">
              <a:latin typeface="Arial"/>
              <a:cs typeface="Arial"/>
            </a:endParaRPr>
          </a:p>
          <a:p>
            <a:pPr marL="299212" marR="734697" indent="-286512">
              <a:lnSpc>
                <a:spcPts val="3020"/>
              </a:lnSpc>
              <a:spcBef>
                <a:spcPts val="1845"/>
              </a:spcBef>
              <a:tabLst>
                <a:tab pos="393700" algn="l"/>
              </a:tabLst>
            </a:pPr>
            <a:r>
              <a:rPr sz="2250" dirty="0">
                <a:solidFill>
                  <a:srgbClr val="9999CC"/>
                </a:solidFill>
                <a:latin typeface="Wingdings"/>
                <a:cs typeface="Wingdings"/>
              </a:rPr>
              <a:t></a:t>
            </a:r>
            <a:r>
              <a:rPr sz="2250" dirty="0">
                <a:solidFill>
                  <a:srgbClr val="9999CC"/>
                </a:solidFill>
                <a:latin typeface="Times New Roman"/>
                <a:cs typeface="Times New Roman"/>
              </a:rPr>
              <a:t>		</a:t>
            </a:r>
            <a:r>
              <a:rPr sz="2800" spc="0" dirty="0">
                <a:latin typeface="Arial"/>
                <a:cs typeface="Arial"/>
              </a:rPr>
              <a:t>Cre</a:t>
            </a:r>
            <a:r>
              <a:rPr sz="2800" spc="9" dirty="0">
                <a:latin typeface="Arial"/>
                <a:cs typeface="Arial"/>
              </a:rPr>
              <a:t>a</a:t>
            </a:r>
            <a:r>
              <a:rPr sz="2800" spc="0" dirty="0">
                <a:latin typeface="Arial"/>
                <a:cs typeface="Arial"/>
              </a:rPr>
              <a:t>ti</a:t>
            </a:r>
            <a:r>
              <a:rPr sz="2800" spc="9" dirty="0">
                <a:latin typeface="Arial"/>
                <a:cs typeface="Arial"/>
              </a:rPr>
              <a:t>o</a:t>
            </a:r>
            <a:r>
              <a:rPr sz="2800" spc="0" dirty="0">
                <a:latin typeface="Arial"/>
                <a:cs typeface="Arial"/>
              </a:rPr>
              <a:t>n</a:t>
            </a:r>
            <a:r>
              <a:rPr sz="2800" spc="-85" dirty="0">
                <a:latin typeface="Arial"/>
                <a:cs typeface="Arial"/>
              </a:rPr>
              <a:t> </a:t>
            </a:r>
            <a:r>
              <a:rPr sz="2800" spc="0" dirty="0">
                <a:latin typeface="Arial"/>
                <a:cs typeface="Arial"/>
              </a:rPr>
              <a:t>a</a:t>
            </a:r>
            <a:r>
              <a:rPr sz="2800" spc="9" dirty="0">
                <a:latin typeface="Arial"/>
                <a:cs typeface="Arial"/>
              </a:rPr>
              <a:t>n</a:t>
            </a:r>
            <a:r>
              <a:rPr sz="2800" spc="0" dirty="0">
                <a:latin typeface="Arial"/>
                <a:cs typeface="Arial"/>
              </a:rPr>
              <a:t>d</a:t>
            </a:r>
            <a:r>
              <a:rPr sz="2800" spc="-46" dirty="0">
                <a:latin typeface="Arial"/>
                <a:cs typeface="Arial"/>
              </a:rPr>
              <a:t> </a:t>
            </a:r>
            <a:r>
              <a:rPr sz="2800" spc="9" dirty="0">
                <a:latin typeface="Arial"/>
                <a:cs typeface="Arial"/>
              </a:rPr>
              <a:t>i</a:t>
            </a:r>
            <a:r>
              <a:rPr sz="2800" spc="0" dirty="0">
                <a:latin typeface="Arial"/>
                <a:cs typeface="Arial"/>
              </a:rPr>
              <a:t>mpl</a:t>
            </a:r>
            <a:r>
              <a:rPr sz="2800" spc="9" dirty="0">
                <a:latin typeface="Arial"/>
                <a:cs typeface="Arial"/>
              </a:rPr>
              <a:t>e</a:t>
            </a:r>
            <a:r>
              <a:rPr sz="2800" spc="0" dirty="0">
                <a:latin typeface="Arial"/>
                <a:cs typeface="Arial"/>
              </a:rPr>
              <a:t>me</a:t>
            </a:r>
            <a:r>
              <a:rPr sz="2800" spc="4" dirty="0">
                <a:latin typeface="Arial"/>
                <a:cs typeface="Arial"/>
              </a:rPr>
              <a:t>n</a:t>
            </a:r>
            <a:r>
              <a:rPr sz="2800" spc="0" dirty="0">
                <a:latin typeface="Arial"/>
                <a:cs typeface="Arial"/>
              </a:rPr>
              <a:t>ta</a:t>
            </a:r>
            <a:r>
              <a:rPr sz="2800" spc="9" dirty="0">
                <a:latin typeface="Arial"/>
                <a:cs typeface="Arial"/>
              </a:rPr>
              <a:t>t</a:t>
            </a:r>
            <a:r>
              <a:rPr sz="2800" spc="0" dirty="0">
                <a:latin typeface="Arial"/>
                <a:cs typeface="Arial"/>
              </a:rPr>
              <a:t>i</a:t>
            </a:r>
            <a:r>
              <a:rPr sz="2800" spc="4" dirty="0">
                <a:latin typeface="Arial"/>
                <a:cs typeface="Arial"/>
              </a:rPr>
              <a:t>o</a:t>
            </a:r>
            <a:r>
              <a:rPr sz="2800" spc="0" dirty="0">
                <a:latin typeface="Arial"/>
                <a:cs typeface="Arial"/>
              </a:rPr>
              <a:t>n</a:t>
            </a:r>
            <a:r>
              <a:rPr sz="2800" spc="-128" dirty="0">
                <a:latin typeface="Arial"/>
                <a:cs typeface="Arial"/>
              </a:rPr>
              <a:t> </a:t>
            </a:r>
            <a:r>
              <a:rPr sz="2800" spc="0" dirty="0">
                <a:latin typeface="Arial"/>
                <a:cs typeface="Arial"/>
              </a:rPr>
              <a:t>of</a:t>
            </a:r>
            <a:r>
              <a:rPr sz="2800" spc="-23" dirty="0">
                <a:latin typeface="Arial"/>
                <a:cs typeface="Arial"/>
              </a:rPr>
              <a:t> </a:t>
            </a:r>
            <a:r>
              <a:rPr sz="2800" spc="0" dirty="0">
                <a:latin typeface="Arial"/>
                <a:cs typeface="Arial"/>
              </a:rPr>
              <a:t>s</a:t>
            </a:r>
            <a:r>
              <a:rPr sz="2800" spc="9" dirty="0">
                <a:latin typeface="Arial"/>
                <a:cs typeface="Arial"/>
              </a:rPr>
              <a:t>a</a:t>
            </a:r>
            <a:r>
              <a:rPr sz="2800" spc="0" dirty="0">
                <a:latin typeface="Arial"/>
                <a:cs typeface="Arial"/>
              </a:rPr>
              <a:t>fe</a:t>
            </a:r>
            <a:r>
              <a:rPr sz="2800" spc="9" dirty="0">
                <a:latin typeface="Arial"/>
                <a:cs typeface="Arial"/>
              </a:rPr>
              <a:t>t</a:t>
            </a:r>
            <a:r>
              <a:rPr sz="2800" spc="0" dirty="0">
                <a:latin typeface="Arial"/>
                <a:cs typeface="Arial"/>
              </a:rPr>
              <a:t>y</a:t>
            </a:r>
            <a:r>
              <a:rPr sz="2800" spc="-43" dirty="0">
                <a:latin typeface="Arial"/>
                <a:cs typeface="Arial"/>
              </a:rPr>
              <a:t> </a:t>
            </a:r>
            <a:r>
              <a:rPr sz="2800" spc="0" dirty="0">
                <a:latin typeface="Arial"/>
                <a:cs typeface="Arial"/>
              </a:rPr>
              <a:t>and h</a:t>
            </a:r>
            <a:r>
              <a:rPr sz="2800" spc="9" dirty="0">
                <a:latin typeface="Arial"/>
                <a:cs typeface="Arial"/>
              </a:rPr>
              <a:t>e</a:t>
            </a:r>
            <a:r>
              <a:rPr sz="2800" spc="0" dirty="0">
                <a:latin typeface="Arial"/>
                <a:cs typeface="Arial"/>
              </a:rPr>
              <a:t>a</a:t>
            </a:r>
            <a:r>
              <a:rPr sz="2800" spc="4" dirty="0">
                <a:latin typeface="Arial"/>
                <a:cs typeface="Arial"/>
              </a:rPr>
              <a:t>l</a:t>
            </a:r>
            <a:r>
              <a:rPr sz="2800" spc="0" dirty="0">
                <a:latin typeface="Arial"/>
                <a:cs typeface="Arial"/>
              </a:rPr>
              <a:t>th</a:t>
            </a:r>
            <a:r>
              <a:rPr sz="2800" spc="-66" dirty="0">
                <a:latin typeface="Arial"/>
                <a:cs typeface="Arial"/>
              </a:rPr>
              <a:t> </a:t>
            </a:r>
            <a:r>
              <a:rPr sz="2800" spc="0" dirty="0">
                <a:latin typeface="Arial"/>
                <a:cs typeface="Arial"/>
              </a:rPr>
              <a:t>r</a:t>
            </a:r>
            <a:r>
              <a:rPr sz="2800" spc="9" dirty="0">
                <a:latin typeface="Arial"/>
                <a:cs typeface="Arial"/>
              </a:rPr>
              <a:t>u</a:t>
            </a:r>
            <a:r>
              <a:rPr sz="2800" spc="0" dirty="0">
                <a:latin typeface="Arial"/>
                <a:cs typeface="Arial"/>
              </a:rPr>
              <a:t>l</a:t>
            </a:r>
            <a:r>
              <a:rPr sz="2800" spc="4" dirty="0">
                <a:latin typeface="Arial"/>
                <a:cs typeface="Arial"/>
              </a:rPr>
              <a:t>e</a:t>
            </a:r>
            <a:r>
              <a:rPr sz="2800" spc="0" dirty="0">
                <a:latin typeface="Arial"/>
                <a:cs typeface="Arial"/>
              </a:rPr>
              <a:t>s</a:t>
            </a:r>
            <a:r>
              <a:rPr sz="2800" spc="-60" dirty="0">
                <a:latin typeface="Arial"/>
                <a:cs typeface="Arial"/>
              </a:rPr>
              <a:t> </a:t>
            </a:r>
            <a:r>
              <a:rPr sz="2800" spc="0" dirty="0">
                <a:latin typeface="Arial"/>
                <a:cs typeface="Arial"/>
              </a:rPr>
              <a:t>for</a:t>
            </a:r>
            <a:r>
              <a:rPr sz="2800" spc="-32" dirty="0">
                <a:latin typeface="Arial"/>
                <a:cs typeface="Arial"/>
              </a:rPr>
              <a:t> </a:t>
            </a:r>
            <a:r>
              <a:rPr sz="2800" spc="0" dirty="0">
                <a:latin typeface="Arial"/>
                <a:cs typeface="Arial"/>
              </a:rPr>
              <a:t>em</a:t>
            </a:r>
            <a:r>
              <a:rPr sz="2800" spc="4" dirty="0">
                <a:latin typeface="Arial"/>
                <a:cs typeface="Arial"/>
              </a:rPr>
              <a:t>p</a:t>
            </a:r>
            <a:r>
              <a:rPr sz="2800" spc="0" dirty="0">
                <a:latin typeface="Arial"/>
                <a:cs typeface="Arial"/>
              </a:rPr>
              <a:t>l</a:t>
            </a:r>
            <a:r>
              <a:rPr sz="2800" spc="4" dirty="0">
                <a:latin typeface="Arial"/>
                <a:cs typeface="Arial"/>
              </a:rPr>
              <a:t>o</a:t>
            </a:r>
            <a:r>
              <a:rPr sz="2800" spc="0" dirty="0">
                <a:latin typeface="Arial"/>
                <a:cs typeface="Arial"/>
              </a:rPr>
              <a:t>y</a:t>
            </a:r>
            <a:r>
              <a:rPr sz="2800" spc="9" dirty="0">
                <a:latin typeface="Arial"/>
                <a:cs typeface="Arial"/>
              </a:rPr>
              <a:t>e</a:t>
            </a:r>
            <a:r>
              <a:rPr sz="2800" spc="0" dirty="0">
                <a:latin typeface="Arial"/>
                <a:cs typeface="Arial"/>
              </a:rPr>
              <a:t>e</a:t>
            </a:r>
            <a:r>
              <a:rPr sz="2800" spc="9" dirty="0">
                <a:latin typeface="Arial"/>
                <a:cs typeface="Arial"/>
              </a:rPr>
              <a:t>s</a:t>
            </a:r>
            <a:r>
              <a:rPr sz="2800" spc="0" dirty="0">
                <a:latin typeface="Arial"/>
                <a:cs typeface="Arial"/>
              </a:rPr>
              <a:t>.</a:t>
            </a:r>
            <a:endParaRPr sz="280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547687" y="134937"/>
            <a:ext cx="139700" cy="139731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3" name="object 3"/>
          <p:cNvSpPr txBox="1"/>
          <p:nvPr/>
        </p:nvSpPr>
        <p:spPr>
          <a:xfrm>
            <a:off x="273843" y="411162"/>
            <a:ext cx="135731" cy="134937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2" name="object 2"/>
          <p:cNvSpPr txBox="1"/>
          <p:nvPr/>
        </p:nvSpPr>
        <p:spPr>
          <a:xfrm>
            <a:off x="409575" y="411162"/>
            <a:ext cx="138112" cy="134937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21">
            <a:extLst>
              <a:ext uri="{FF2B5EF4-FFF2-40B4-BE49-F238E27FC236}">
                <a16:creationId xmlns:a16="http://schemas.microsoft.com/office/drawing/2014/main" id="{01F5644E-B681-47BC-9FCE-FF889B5336E4}"/>
              </a:ext>
            </a:extLst>
          </p:cNvPr>
          <p:cNvGrpSpPr/>
          <p:nvPr/>
        </p:nvGrpSpPr>
        <p:grpSpPr>
          <a:xfrm>
            <a:off x="0" y="-52708"/>
            <a:ext cx="9296400" cy="6910708"/>
            <a:chOff x="0" y="-52708"/>
            <a:chExt cx="9296400" cy="6910708"/>
          </a:xfrm>
        </p:grpSpPr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9F9FEF1C-5C96-409A-BF1E-980A23AF31C3}"/>
                </a:ext>
              </a:extLst>
            </p:cNvPr>
            <p:cNvGrpSpPr/>
            <p:nvPr/>
          </p:nvGrpSpPr>
          <p:grpSpPr>
            <a:xfrm>
              <a:off x="0" y="-52708"/>
              <a:ext cx="9296400" cy="4548508"/>
              <a:chOff x="0" y="-52708"/>
              <a:chExt cx="9296400" cy="4548508"/>
            </a:xfrm>
          </p:grpSpPr>
          <p:grpSp>
            <p:nvGrpSpPr>
              <p:cNvPr id="25" name="Group 24">
                <a:extLst>
                  <a:ext uri="{FF2B5EF4-FFF2-40B4-BE49-F238E27FC236}">
                    <a16:creationId xmlns:a16="http://schemas.microsoft.com/office/drawing/2014/main" id="{2F463AF9-D237-4089-AF15-0B3D32AB6D39}"/>
                  </a:ext>
                </a:extLst>
              </p:cNvPr>
              <p:cNvGrpSpPr/>
              <p:nvPr/>
            </p:nvGrpSpPr>
            <p:grpSpPr>
              <a:xfrm>
                <a:off x="0" y="-52708"/>
                <a:ext cx="9296400" cy="4548508"/>
                <a:chOff x="0" y="0"/>
                <a:chExt cx="3218687" cy="2028766"/>
              </a:xfrm>
            </p:grpSpPr>
            <p:sp>
              <p:nvSpPr>
                <p:cNvPr id="27" name="Rectangle 26">
                  <a:extLst>
                    <a:ext uri="{FF2B5EF4-FFF2-40B4-BE49-F238E27FC236}">
                      <a16:creationId xmlns:a16="http://schemas.microsoft.com/office/drawing/2014/main" id="{C64AAED6-3DA2-4FE3-A5F9-4F5B784C3142}"/>
                    </a:ext>
                  </a:extLst>
                </p:cNvPr>
                <p:cNvSpPr/>
                <p:nvPr/>
              </p:nvSpPr>
              <p:spPr>
                <a:xfrm>
                  <a:off x="695168" y="0"/>
                  <a:ext cx="2523519" cy="2028766"/>
                </a:xfrm>
                <a:prstGeom prst="rect">
                  <a:avLst/>
                </a:prstGeom>
                <a:solidFill>
                  <a:sysClr val="window" lastClr="FFFFFF">
                    <a:alpha val="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PH"/>
                </a:p>
              </p:txBody>
            </p:sp>
            <p:grpSp>
              <p:nvGrpSpPr>
                <p:cNvPr id="28" name="Group 27">
                  <a:extLst>
                    <a:ext uri="{FF2B5EF4-FFF2-40B4-BE49-F238E27FC236}">
                      <a16:creationId xmlns:a16="http://schemas.microsoft.com/office/drawing/2014/main" id="{3925BB9D-C8A7-494E-8B57-D77666BAA38E}"/>
                    </a:ext>
                  </a:extLst>
                </p:cNvPr>
                <p:cNvGrpSpPr/>
                <p:nvPr/>
              </p:nvGrpSpPr>
              <p:grpSpPr>
                <a:xfrm>
                  <a:off x="0" y="19050"/>
                  <a:ext cx="2249424" cy="832104"/>
                  <a:chOff x="228600" y="0"/>
                  <a:chExt cx="1472184" cy="1024128"/>
                </a:xfrm>
              </p:grpSpPr>
              <p:sp>
                <p:nvSpPr>
                  <p:cNvPr id="29" name="Rectangle 10">
                    <a:extLst>
                      <a:ext uri="{FF2B5EF4-FFF2-40B4-BE49-F238E27FC236}">
                        <a16:creationId xmlns:a16="http://schemas.microsoft.com/office/drawing/2014/main" id="{74878C2B-70C4-493D-8CD4-3951E206D89B}"/>
                      </a:ext>
                    </a:extLst>
                  </p:cNvPr>
                  <p:cNvSpPr/>
                  <p:nvPr/>
                </p:nvSpPr>
                <p:spPr>
                  <a:xfrm>
                    <a:off x="228600" y="0"/>
                    <a:ext cx="1466258" cy="1012274"/>
                  </a:xfrm>
                  <a:custGeom>
                    <a:avLst/>
                    <a:gdLst>
                      <a:gd name="connsiteX0" fmla="*/ 0 w 2240281"/>
                      <a:gd name="connsiteY0" fmla="*/ 0 h 822960"/>
                      <a:gd name="connsiteX1" fmla="*/ 2240281 w 2240281"/>
                      <a:gd name="connsiteY1" fmla="*/ 0 h 822960"/>
                      <a:gd name="connsiteX2" fmla="*/ 2240281 w 2240281"/>
                      <a:gd name="connsiteY2" fmla="*/ 822960 h 822960"/>
                      <a:gd name="connsiteX3" fmla="*/ 0 w 2240281"/>
                      <a:gd name="connsiteY3" fmla="*/ 822960 h 822960"/>
                      <a:gd name="connsiteX4" fmla="*/ 0 w 2240281"/>
                      <a:gd name="connsiteY4" fmla="*/ 0 h 822960"/>
                      <a:gd name="connsiteX0" fmla="*/ 0 w 2240281"/>
                      <a:gd name="connsiteY0" fmla="*/ 0 h 822960"/>
                      <a:gd name="connsiteX1" fmla="*/ 2240281 w 2240281"/>
                      <a:gd name="connsiteY1" fmla="*/ 0 h 822960"/>
                      <a:gd name="connsiteX2" fmla="*/ 1659256 w 2240281"/>
                      <a:gd name="connsiteY2" fmla="*/ 222885 h 822960"/>
                      <a:gd name="connsiteX3" fmla="*/ 0 w 2240281"/>
                      <a:gd name="connsiteY3" fmla="*/ 822960 h 822960"/>
                      <a:gd name="connsiteX4" fmla="*/ 0 w 2240281"/>
                      <a:gd name="connsiteY4" fmla="*/ 0 h 8229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240281" h="822960">
                        <a:moveTo>
                          <a:pt x="0" y="0"/>
                        </a:moveTo>
                        <a:lnTo>
                          <a:pt x="2240281" y="0"/>
                        </a:lnTo>
                        <a:lnTo>
                          <a:pt x="1659256" y="222885"/>
                        </a:lnTo>
                        <a:lnTo>
                          <a:pt x="0" y="82296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4472C4"/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PH"/>
                  </a:p>
                </p:txBody>
              </p:sp>
              <p:sp>
                <p:nvSpPr>
                  <p:cNvPr id="30" name="Rectangle 29">
                    <a:extLst>
                      <a:ext uri="{FF2B5EF4-FFF2-40B4-BE49-F238E27FC236}">
                        <a16:creationId xmlns:a16="http://schemas.microsoft.com/office/drawing/2014/main" id="{B290506C-5E99-45D5-AFCA-8F063169100B}"/>
                      </a:ext>
                    </a:extLst>
                  </p:cNvPr>
                  <p:cNvSpPr/>
                  <p:nvPr/>
                </p:nvSpPr>
                <p:spPr>
                  <a:xfrm>
                    <a:off x="228600" y="0"/>
                    <a:ext cx="1472184" cy="1024128"/>
                  </a:xfrm>
                  <a:prstGeom prst="rect">
                    <a:avLst/>
                  </a:prstGeom>
                  <a:blipFill>
                    <a:blip r:embed="rId3"/>
                    <a:stretch>
                      <a:fillRect/>
                    </a:stretch>
                  </a:blip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PH"/>
                  </a:p>
                </p:txBody>
              </p:sp>
            </p:grpSp>
          </p:grpSp>
          <p:pic>
            <p:nvPicPr>
              <p:cNvPr id="26" name="Picture 25">
                <a:extLst>
                  <a:ext uri="{FF2B5EF4-FFF2-40B4-BE49-F238E27FC236}">
                    <a16:creationId xmlns:a16="http://schemas.microsoft.com/office/drawing/2014/main" id="{2725B612-C432-4AE5-8528-7D94C9F4652B}"/>
                  </a:ext>
                </a:extLst>
              </p:cNvPr>
              <p:cNvPicPr/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6200" y="130883"/>
                <a:ext cx="1114678" cy="1088317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</p:pic>
        </p:grp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60A07650-211F-4415-80BA-7A797F598CC6}"/>
                </a:ext>
              </a:extLst>
            </p:cNvPr>
            <p:cNvSpPr/>
            <p:nvPr/>
          </p:nvSpPr>
          <p:spPr>
            <a:xfrm>
              <a:off x="0" y="6658548"/>
              <a:ext cx="9144000" cy="19945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/>
            </a:p>
          </p:txBody>
        </p:sp>
      </p:grpSp>
      <p:sp>
        <p:nvSpPr>
          <p:cNvPr id="12" name="object 12"/>
          <p:cNvSpPr txBox="1"/>
          <p:nvPr/>
        </p:nvSpPr>
        <p:spPr>
          <a:xfrm>
            <a:off x="612140" y="549914"/>
            <a:ext cx="8102116" cy="1024599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436676" marR="61036">
              <a:lnSpc>
                <a:spcPts val="4190"/>
              </a:lnSpc>
              <a:spcBef>
                <a:spcPts val="209"/>
              </a:spcBef>
            </a:pPr>
            <a:r>
              <a:rPr sz="4000" spc="0" dirty="0">
                <a:latin typeface="Arial"/>
                <a:cs typeface="Arial"/>
              </a:rPr>
              <a:t>Personal</a:t>
            </a:r>
            <a:r>
              <a:rPr sz="4000" spc="-137" dirty="0">
                <a:latin typeface="Arial"/>
                <a:cs typeface="Arial"/>
              </a:rPr>
              <a:t> </a:t>
            </a:r>
            <a:r>
              <a:rPr sz="4000" spc="0" dirty="0">
                <a:latin typeface="Arial"/>
                <a:cs typeface="Arial"/>
              </a:rPr>
              <a:t>Protec</a:t>
            </a:r>
            <a:r>
              <a:rPr sz="4000" spc="9" dirty="0">
                <a:latin typeface="Arial"/>
                <a:cs typeface="Arial"/>
              </a:rPr>
              <a:t>t</a:t>
            </a:r>
            <a:r>
              <a:rPr sz="4000" spc="0" dirty="0">
                <a:latin typeface="Arial"/>
                <a:cs typeface="Arial"/>
              </a:rPr>
              <a:t>ive</a:t>
            </a:r>
            <a:r>
              <a:rPr sz="4000" spc="-51" dirty="0">
                <a:latin typeface="Arial"/>
                <a:cs typeface="Arial"/>
              </a:rPr>
              <a:t> </a:t>
            </a:r>
            <a:r>
              <a:rPr sz="4000" spc="0" dirty="0">
                <a:latin typeface="Arial"/>
                <a:cs typeface="Arial"/>
              </a:rPr>
              <a:t>Equipment</a:t>
            </a:r>
            <a:endParaRPr sz="4000">
              <a:latin typeface="Arial"/>
              <a:cs typeface="Arial"/>
            </a:endParaRPr>
          </a:p>
          <a:p>
            <a:pPr marL="12700">
              <a:lnSpc>
                <a:spcPct val="95825"/>
              </a:lnSpc>
            </a:pPr>
            <a:r>
              <a:rPr sz="3200" spc="0" dirty="0">
                <a:latin typeface="Arial"/>
                <a:cs typeface="Arial"/>
              </a:rPr>
              <a:t>as Last</a:t>
            </a:r>
            <a:r>
              <a:rPr sz="3200" spc="-9" dirty="0">
                <a:latin typeface="Arial"/>
                <a:cs typeface="Arial"/>
              </a:rPr>
              <a:t> </a:t>
            </a:r>
            <a:r>
              <a:rPr sz="3200" spc="0" dirty="0">
                <a:latin typeface="Arial"/>
                <a:cs typeface="Arial"/>
              </a:rPr>
              <a:t>Line of Defense</a:t>
            </a:r>
            <a:r>
              <a:rPr sz="3200" spc="-14" dirty="0">
                <a:latin typeface="Arial"/>
                <a:cs typeface="Arial"/>
              </a:rPr>
              <a:t> </a:t>
            </a:r>
            <a:r>
              <a:rPr sz="3200" spc="0" dirty="0">
                <a:latin typeface="Arial"/>
                <a:cs typeface="Arial"/>
              </a:rPr>
              <a:t>in Co</a:t>
            </a:r>
            <a:r>
              <a:rPr sz="3200" spc="-9" dirty="0">
                <a:latin typeface="Arial"/>
                <a:cs typeface="Arial"/>
              </a:rPr>
              <a:t>n</a:t>
            </a:r>
            <a:r>
              <a:rPr sz="3200" spc="0" dirty="0">
                <a:latin typeface="Arial"/>
                <a:cs typeface="Arial"/>
              </a:rPr>
              <a:t>trol</a:t>
            </a:r>
            <a:r>
              <a:rPr sz="3200" spc="-19" dirty="0">
                <a:latin typeface="Arial"/>
                <a:cs typeface="Arial"/>
              </a:rPr>
              <a:t> </a:t>
            </a:r>
            <a:r>
              <a:rPr sz="3200" spc="0" dirty="0">
                <a:latin typeface="Arial"/>
                <a:cs typeface="Arial"/>
              </a:rPr>
              <a:t>Measures</a:t>
            </a:r>
            <a:endParaRPr sz="3200">
              <a:latin typeface="Arial"/>
              <a:cs typeface="Arial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459740" y="2003400"/>
            <a:ext cx="7830067" cy="920234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3375"/>
              </a:lnSpc>
              <a:spcBef>
                <a:spcPts val="168"/>
              </a:spcBef>
            </a:pPr>
            <a:r>
              <a:rPr sz="2400" spc="0" dirty="0">
                <a:solidFill>
                  <a:srgbClr val="00007C"/>
                </a:solidFill>
                <a:latin typeface="Wingdings"/>
                <a:cs typeface="Wingdings"/>
              </a:rPr>
              <a:t></a:t>
            </a:r>
            <a:r>
              <a:rPr sz="2400" spc="305" dirty="0">
                <a:solidFill>
                  <a:srgbClr val="00007C"/>
                </a:solidFill>
                <a:latin typeface="Times New Roman"/>
                <a:cs typeface="Times New Roman"/>
              </a:rPr>
              <a:t> </a:t>
            </a:r>
            <a:r>
              <a:rPr sz="3200" spc="0" dirty="0">
                <a:latin typeface="Arial"/>
                <a:cs typeface="Arial"/>
              </a:rPr>
              <a:t>PPE is acce</a:t>
            </a:r>
            <a:r>
              <a:rPr sz="3200" spc="-14" dirty="0">
                <a:latin typeface="Arial"/>
                <a:cs typeface="Arial"/>
              </a:rPr>
              <a:t>p</a:t>
            </a:r>
            <a:r>
              <a:rPr sz="3200" spc="0" dirty="0">
                <a:latin typeface="Arial"/>
                <a:cs typeface="Arial"/>
              </a:rPr>
              <a:t>t</a:t>
            </a:r>
            <a:r>
              <a:rPr sz="3200" spc="-9" dirty="0">
                <a:latin typeface="Arial"/>
                <a:cs typeface="Arial"/>
              </a:rPr>
              <a:t>a</a:t>
            </a:r>
            <a:r>
              <a:rPr sz="3200" spc="0" dirty="0">
                <a:latin typeface="Arial"/>
                <a:cs typeface="Arial"/>
              </a:rPr>
              <a:t>b</a:t>
            </a:r>
            <a:r>
              <a:rPr sz="3200" spc="-9" dirty="0">
                <a:latin typeface="Arial"/>
                <a:cs typeface="Arial"/>
              </a:rPr>
              <a:t>l</a:t>
            </a:r>
            <a:r>
              <a:rPr sz="3200" spc="0" dirty="0">
                <a:latin typeface="Arial"/>
                <a:cs typeface="Arial"/>
              </a:rPr>
              <a:t>e</a:t>
            </a:r>
            <a:r>
              <a:rPr sz="3200" spc="-29" dirty="0">
                <a:latin typeface="Arial"/>
                <a:cs typeface="Arial"/>
              </a:rPr>
              <a:t> </a:t>
            </a:r>
            <a:r>
              <a:rPr sz="3200" spc="0" dirty="0">
                <a:latin typeface="Arial"/>
                <a:cs typeface="Arial"/>
              </a:rPr>
              <a:t>as a co</a:t>
            </a:r>
            <a:r>
              <a:rPr sz="3200" spc="-14" dirty="0">
                <a:latin typeface="Arial"/>
                <a:cs typeface="Arial"/>
              </a:rPr>
              <a:t>n</a:t>
            </a:r>
            <a:r>
              <a:rPr sz="3200" spc="0" dirty="0">
                <a:latin typeface="Arial"/>
                <a:cs typeface="Arial"/>
              </a:rPr>
              <a:t>tr</a:t>
            </a:r>
            <a:r>
              <a:rPr sz="3200" spc="-9" dirty="0">
                <a:latin typeface="Arial"/>
                <a:cs typeface="Arial"/>
              </a:rPr>
              <a:t>o</a:t>
            </a:r>
            <a:r>
              <a:rPr sz="3200" spc="0" dirty="0">
                <a:latin typeface="Arial"/>
                <a:cs typeface="Arial"/>
              </a:rPr>
              <a:t>l</a:t>
            </a:r>
            <a:r>
              <a:rPr sz="3200" spc="-25" dirty="0">
                <a:latin typeface="Arial"/>
                <a:cs typeface="Arial"/>
              </a:rPr>
              <a:t> </a:t>
            </a:r>
            <a:r>
              <a:rPr sz="3200" spc="0" dirty="0">
                <a:latin typeface="Arial"/>
                <a:cs typeface="Arial"/>
              </a:rPr>
              <a:t>m</a:t>
            </a:r>
            <a:r>
              <a:rPr sz="3200" spc="-14" dirty="0">
                <a:latin typeface="Arial"/>
                <a:cs typeface="Arial"/>
              </a:rPr>
              <a:t>e</a:t>
            </a:r>
            <a:r>
              <a:rPr sz="3200" spc="0" dirty="0">
                <a:latin typeface="Arial"/>
                <a:cs typeface="Arial"/>
              </a:rPr>
              <a:t>t</a:t>
            </a:r>
            <a:r>
              <a:rPr sz="3200" spc="-9" dirty="0">
                <a:latin typeface="Arial"/>
                <a:cs typeface="Arial"/>
              </a:rPr>
              <a:t>h</a:t>
            </a:r>
            <a:r>
              <a:rPr sz="3200" spc="0" dirty="0">
                <a:latin typeface="Arial"/>
                <a:cs typeface="Arial"/>
              </a:rPr>
              <a:t>od in</a:t>
            </a:r>
            <a:endParaRPr sz="3200">
              <a:latin typeface="Arial"/>
              <a:cs typeface="Arial"/>
            </a:endParaRPr>
          </a:p>
          <a:p>
            <a:pPr marL="355600" marR="61081">
              <a:lnSpc>
                <a:spcPct val="95825"/>
              </a:lnSpc>
            </a:pPr>
            <a:r>
              <a:rPr sz="3200" spc="0" dirty="0">
                <a:latin typeface="Arial"/>
                <a:cs typeface="Arial"/>
              </a:rPr>
              <a:t>the f</a:t>
            </a:r>
            <a:r>
              <a:rPr sz="3200" spc="-9" dirty="0">
                <a:latin typeface="Arial"/>
                <a:cs typeface="Arial"/>
              </a:rPr>
              <a:t>o</a:t>
            </a:r>
            <a:r>
              <a:rPr sz="3200" spc="0" dirty="0">
                <a:latin typeface="Arial"/>
                <a:cs typeface="Arial"/>
              </a:rPr>
              <a:t>ll</a:t>
            </a:r>
            <a:r>
              <a:rPr sz="3200" spc="-14" dirty="0">
                <a:latin typeface="Arial"/>
                <a:cs typeface="Arial"/>
              </a:rPr>
              <a:t>o</a:t>
            </a:r>
            <a:r>
              <a:rPr sz="3200" spc="0" dirty="0">
                <a:latin typeface="Arial"/>
                <a:cs typeface="Arial"/>
              </a:rPr>
              <a:t>wing situ</a:t>
            </a:r>
            <a:r>
              <a:rPr sz="3200" spc="-14" dirty="0">
                <a:latin typeface="Arial"/>
                <a:cs typeface="Arial"/>
              </a:rPr>
              <a:t>a</a:t>
            </a:r>
            <a:r>
              <a:rPr sz="3200" spc="0" dirty="0">
                <a:latin typeface="Arial"/>
                <a:cs typeface="Arial"/>
              </a:rPr>
              <a:t>ti</a:t>
            </a:r>
            <a:r>
              <a:rPr sz="3200" spc="-14" dirty="0">
                <a:latin typeface="Arial"/>
                <a:cs typeface="Arial"/>
              </a:rPr>
              <a:t>o</a:t>
            </a:r>
            <a:r>
              <a:rPr sz="3200" spc="0" dirty="0">
                <a:latin typeface="Arial"/>
                <a:cs typeface="Arial"/>
              </a:rPr>
              <a:t>ns:</a:t>
            </a:r>
            <a:endParaRPr sz="3200">
              <a:latin typeface="Arial"/>
              <a:cs typeface="Arial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917244" y="3057570"/>
            <a:ext cx="6265644" cy="2770708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 marR="44646">
              <a:lnSpc>
                <a:spcPts val="2960"/>
              </a:lnSpc>
              <a:spcBef>
                <a:spcPts val="148"/>
              </a:spcBef>
            </a:pPr>
            <a:r>
              <a:rPr sz="2250" dirty="0">
                <a:solidFill>
                  <a:srgbClr val="9999CC"/>
                </a:solidFill>
                <a:latin typeface="Wingdings"/>
                <a:cs typeface="Wingdings"/>
              </a:rPr>
              <a:t></a:t>
            </a:r>
            <a:r>
              <a:rPr sz="2250" spc="-304" dirty="0">
                <a:solidFill>
                  <a:srgbClr val="9999CC"/>
                </a:solidFill>
                <a:latin typeface="Times New Roman"/>
                <a:cs typeface="Times New Roman"/>
              </a:rPr>
              <a:t> </a:t>
            </a:r>
            <a:r>
              <a:rPr sz="2800" spc="0" dirty="0">
                <a:latin typeface="Arial"/>
                <a:cs typeface="Arial"/>
              </a:rPr>
              <a:t>Eng</a:t>
            </a:r>
            <a:r>
              <a:rPr sz="2800" spc="4" dirty="0">
                <a:latin typeface="Arial"/>
                <a:cs typeface="Arial"/>
              </a:rPr>
              <a:t>i</a:t>
            </a:r>
            <a:r>
              <a:rPr sz="2800" spc="0" dirty="0">
                <a:latin typeface="Arial"/>
                <a:cs typeface="Arial"/>
              </a:rPr>
              <a:t>n</a:t>
            </a:r>
            <a:r>
              <a:rPr sz="2800" spc="9" dirty="0">
                <a:latin typeface="Arial"/>
                <a:cs typeface="Arial"/>
              </a:rPr>
              <a:t>e</a:t>
            </a:r>
            <a:r>
              <a:rPr sz="2800" spc="0" dirty="0">
                <a:latin typeface="Arial"/>
                <a:cs typeface="Arial"/>
              </a:rPr>
              <a:t>e</a:t>
            </a:r>
            <a:r>
              <a:rPr sz="2800" spc="9" dirty="0">
                <a:latin typeface="Arial"/>
                <a:cs typeface="Arial"/>
              </a:rPr>
              <a:t>r</a:t>
            </a:r>
            <a:r>
              <a:rPr sz="2800" spc="0" dirty="0">
                <a:latin typeface="Arial"/>
                <a:cs typeface="Arial"/>
              </a:rPr>
              <a:t>i</a:t>
            </a:r>
            <a:r>
              <a:rPr sz="2800" spc="4" dirty="0">
                <a:latin typeface="Arial"/>
                <a:cs typeface="Arial"/>
              </a:rPr>
              <a:t>n</a:t>
            </a:r>
            <a:r>
              <a:rPr sz="2800" spc="0" dirty="0">
                <a:latin typeface="Arial"/>
                <a:cs typeface="Arial"/>
              </a:rPr>
              <a:t>g</a:t>
            </a:r>
            <a:r>
              <a:rPr sz="2800" spc="-119" dirty="0">
                <a:latin typeface="Arial"/>
                <a:cs typeface="Arial"/>
              </a:rPr>
              <a:t> </a:t>
            </a:r>
            <a:r>
              <a:rPr sz="2800" spc="0" dirty="0">
                <a:latin typeface="Arial"/>
                <a:cs typeface="Arial"/>
              </a:rPr>
              <a:t>c</a:t>
            </a:r>
            <a:r>
              <a:rPr sz="2800" spc="9" dirty="0">
                <a:latin typeface="Arial"/>
                <a:cs typeface="Arial"/>
              </a:rPr>
              <a:t>o</a:t>
            </a:r>
            <a:r>
              <a:rPr sz="2800" spc="0" dirty="0">
                <a:latin typeface="Arial"/>
                <a:cs typeface="Arial"/>
              </a:rPr>
              <a:t>nt</a:t>
            </a:r>
            <a:r>
              <a:rPr sz="2800" spc="9" dirty="0">
                <a:latin typeface="Arial"/>
                <a:cs typeface="Arial"/>
              </a:rPr>
              <a:t>r</a:t>
            </a:r>
            <a:r>
              <a:rPr sz="2800" spc="0" dirty="0">
                <a:latin typeface="Arial"/>
                <a:cs typeface="Arial"/>
              </a:rPr>
              <a:t>o</a:t>
            </a:r>
            <a:r>
              <a:rPr sz="2800" spc="4" dirty="0">
                <a:latin typeface="Arial"/>
                <a:cs typeface="Arial"/>
              </a:rPr>
              <a:t>l</a:t>
            </a:r>
            <a:r>
              <a:rPr sz="2800" spc="0" dirty="0">
                <a:latin typeface="Arial"/>
                <a:cs typeface="Arial"/>
              </a:rPr>
              <a:t>s</a:t>
            </a:r>
            <a:r>
              <a:rPr sz="2800" spc="-97" dirty="0">
                <a:latin typeface="Arial"/>
                <a:cs typeface="Arial"/>
              </a:rPr>
              <a:t> </a:t>
            </a:r>
            <a:r>
              <a:rPr sz="2800" spc="0" dirty="0">
                <a:latin typeface="Arial"/>
                <a:cs typeface="Arial"/>
              </a:rPr>
              <a:t>do</a:t>
            </a:r>
            <a:r>
              <a:rPr sz="2800" spc="-21" dirty="0">
                <a:latin typeface="Arial"/>
                <a:cs typeface="Arial"/>
              </a:rPr>
              <a:t> </a:t>
            </a:r>
            <a:r>
              <a:rPr sz="2800" spc="0" dirty="0">
                <a:latin typeface="Arial"/>
                <a:cs typeface="Arial"/>
              </a:rPr>
              <a:t>n</a:t>
            </a:r>
            <a:r>
              <a:rPr sz="2800" spc="9" dirty="0">
                <a:latin typeface="Arial"/>
                <a:cs typeface="Arial"/>
              </a:rPr>
              <a:t>o</a:t>
            </a:r>
            <a:r>
              <a:rPr sz="2800" spc="0" dirty="0">
                <a:latin typeface="Arial"/>
                <a:cs typeface="Arial"/>
              </a:rPr>
              <a:t>t</a:t>
            </a:r>
            <a:r>
              <a:rPr sz="2800" spc="-31" dirty="0">
                <a:latin typeface="Arial"/>
                <a:cs typeface="Arial"/>
              </a:rPr>
              <a:t> </a:t>
            </a:r>
            <a:r>
              <a:rPr sz="2800" spc="0" dirty="0">
                <a:latin typeface="Arial"/>
                <a:cs typeface="Arial"/>
              </a:rPr>
              <a:t>elimi</a:t>
            </a:r>
            <a:r>
              <a:rPr sz="2800" spc="9" dirty="0">
                <a:latin typeface="Arial"/>
                <a:cs typeface="Arial"/>
              </a:rPr>
              <a:t>n</a:t>
            </a:r>
            <a:r>
              <a:rPr sz="2800" spc="0" dirty="0">
                <a:latin typeface="Arial"/>
                <a:cs typeface="Arial"/>
              </a:rPr>
              <a:t>ate</a:t>
            </a:r>
            <a:endParaRPr sz="2800">
              <a:latin typeface="Arial"/>
              <a:cs typeface="Arial"/>
            </a:endParaRPr>
          </a:p>
          <a:p>
            <a:pPr marL="12700" marR="59476">
              <a:lnSpc>
                <a:spcPct val="95825"/>
              </a:lnSpc>
              <a:spcBef>
                <a:spcPts val="666"/>
              </a:spcBef>
            </a:pPr>
            <a:r>
              <a:rPr sz="2250" dirty="0">
                <a:solidFill>
                  <a:srgbClr val="9999CC"/>
                </a:solidFill>
                <a:latin typeface="Wingdings"/>
                <a:cs typeface="Wingdings"/>
              </a:rPr>
              <a:t></a:t>
            </a:r>
            <a:r>
              <a:rPr sz="2250" spc="-309" dirty="0">
                <a:solidFill>
                  <a:srgbClr val="9999CC"/>
                </a:solidFill>
                <a:latin typeface="Times New Roman"/>
                <a:cs typeface="Times New Roman"/>
              </a:rPr>
              <a:t> </a:t>
            </a:r>
            <a:r>
              <a:rPr sz="2800" spc="0" dirty="0">
                <a:latin typeface="Arial"/>
                <a:cs typeface="Arial"/>
              </a:rPr>
              <a:t>While</a:t>
            </a:r>
            <a:r>
              <a:rPr sz="2800" spc="-59" dirty="0">
                <a:latin typeface="Arial"/>
                <a:cs typeface="Arial"/>
              </a:rPr>
              <a:t> </a:t>
            </a:r>
            <a:r>
              <a:rPr sz="2800" spc="0" dirty="0">
                <a:latin typeface="Arial"/>
                <a:cs typeface="Arial"/>
              </a:rPr>
              <a:t>e</a:t>
            </a:r>
            <a:r>
              <a:rPr sz="2800" spc="9" dirty="0">
                <a:latin typeface="Arial"/>
                <a:cs typeface="Arial"/>
              </a:rPr>
              <a:t>n</a:t>
            </a:r>
            <a:r>
              <a:rPr sz="2800" spc="0" dirty="0">
                <a:latin typeface="Arial"/>
                <a:cs typeface="Arial"/>
              </a:rPr>
              <a:t>gi</a:t>
            </a:r>
            <a:r>
              <a:rPr sz="2800" spc="9" dirty="0">
                <a:latin typeface="Arial"/>
                <a:cs typeface="Arial"/>
              </a:rPr>
              <a:t>n</a:t>
            </a:r>
            <a:r>
              <a:rPr sz="2800" spc="0" dirty="0">
                <a:latin typeface="Arial"/>
                <a:cs typeface="Arial"/>
              </a:rPr>
              <a:t>ee</a:t>
            </a:r>
            <a:r>
              <a:rPr sz="2800" spc="9" dirty="0">
                <a:latin typeface="Arial"/>
                <a:cs typeface="Arial"/>
              </a:rPr>
              <a:t>r</a:t>
            </a:r>
            <a:r>
              <a:rPr sz="2800" spc="0" dirty="0">
                <a:latin typeface="Arial"/>
                <a:cs typeface="Arial"/>
              </a:rPr>
              <a:t>ing</a:t>
            </a:r>
            <a:r>
              <a:rPr sz="2800" spc="-111" dirty="0">
                <a:latin typeface="Arial"/>
                <a:cs typeface="Arial"/>
              </a:rPr>
              <a:t> </a:t>
            </a:r>
            <a:r>
              <a:rPr sz="2800" spc="0" dirty="0">
                <a:latin typeface="Arial"/>
                <a:cs typeface="Arial"/>
              </a:rPr>
              <a:t>c</a:t>
            </a:r>
            <a:r>
              <a:rPr sz="2800" spc="4" dirty="0">
                <a:latin typeface="Arial"/>
                <a:cs typeface="Arial"/>
              </a:rPr>
              <a:t>o</a:t>
            </a:r>
            <a:r>
              <a:rPr sz="2800" spc="0" dirty="0">
                <a:latin typeface="Arial"/>
                <a:cs typeface="Arial"/>
              </a:rPr>
              <a:t>nt</a:t>
            </a:r>
            <a:r>
              <a:rPr sz="2800" spc="9" dirty="0">
                <a:latin typeface="Arial"/>
                <a:cs typeface="Arial"/>
              </a:rPr>
              <a:t>r</a:t>
            </a:r>
            <a:r>
              <a:rPr sz="2800" spc="0" dirty="0">
                <a:latin typeface="Arial"/>
                <a:cs typeface="Arial"/>
              </a:rPr>
              <a:t>ols</a:t>
            </a:r>
            <a:r>
              <a:rPr sz="2800" spc="-65" dirty="0">
                <a:latin typeface="Arial"/>
                <a:cs typeface="Arial"/>
              </a:rPr>
              <a:t> </a:t>
            </a:r>
            <a:r>
              <a:rPr sz="2800" spc="0" dirty="0">
                <a:latin typeface="Arial"/>
                <a:cs typeface="Arial"/>
              </a:rPr>
              <a:t>are</a:t>
            </a:r>
            <a:r>
              <a:rPr sz="2800" spc="-30" dirty="0">
                <a:latin typeface="Arial"/>
                <a:cs typeface="Arial"/>
              </a:rPr>
              <a:t> </a:t>
            </a:r>
            <a:r>
              <a:rPr sz="2800" spc="0" dirty="0">
                <a:latin typeface="Arial"/>
                <a:cs typeface="Arial"/>
              </a:rPr>
              <a:t>b</a:t>
            </a:r>
            <a:r>
              <a:rPr sz="2800" spc="9" dirty="0">
                <a:latin typeface="Arial"/>
                <a:cs typeface="Arial"/>
              </a:rPr>
              <a:t>e</a:t>
            </a:r>
            <a:r>
              <a:rPr sz="2800" spc="0" dirty="0">
                <a:latin typeface="Arial"/>
                <a:cs typeface="Arial"/>
              </a:rPr>
              <a:t>ing</a:t>
            </a:r>
            <a:endParaRPr sz="2800">
              <a:latin typeface="Arial"/>
              <a:cs typeface="Arial"/>
            </a:endParaRPr>
          </a:p>
          <a:p>
            <a:pPr marL="299212" marR="59476">
              <a:lnSpc>
                <a:spcPct val="95825"/>
              </a:lnSpc>
              <a:spcBef>
                <a:spcPts val="140"/>
              </a:spcBef>
            </a:pPr>
            <a:r>
              <a:rPr sz="2800" spc="0" dirty="0">
                <a:latin typeface="Arial"/>
                <a:cs typeface="Arial"/>
              </a:rPr>
              <a:t>d</a:t>
            </a:r>
            <a:r>
              <a:rPr sz="2800" spc="9" dirty="0">
                <a:latin typeface="Arial"/>
                <a:cs typeface="Arial"/>
              </a:rPr>
              <a:t>e</a:t>
            </a:r>
            <a:r>
              <a:rPr sz="2800" spc="0" dirty="0">
                <a:latin typeface="Arial"/>
                <a:cs typeface="Arial"/>
              </a:rPr>
              <a:t>v</a:t>
            </a:r>
            <a:r>
              <a:rPr sz="2800" spc="9" dirty="0">
                <a:latin typeface="Arial"/>
                <a:cs typeface="Arial"/>
              </a:rPr>
              <a:t>e</a:t>
            </a:r>
            <a:r>
              <a:rPr sz="2800" spc="0" dirty="0">
                <a:latin typeface="Arial"/>
                <a:cs typeface="Arial"/>
              </a:rPr>
              <a:t>l</a:t>
            </a:r>
            <a:r>
              <a:rPr sz="2800" spc="4" dirty="0">
                <a:latin typeface="Arial"/>
                <a:cs typeface="Arial"/>
              </a:rPr>
              <a:t>o</a:t>
            </a:r>
            <a:r>
              <a:rPr sz="2800" spc="0" dirty="0">
                <a:latin typeface="Arial"/>
                <a:cs typeface="Arial"/>
              </a:rPr>
              <a:t>p</a:t>
            </a:r>
            <a:r>
              <a:rPr sz="2800" spc="9" dirty="0">
                <a:latin typeface="Arial"/>
                <a:cs typeface="Arial"/>
              </a:rPr>
              <a:t>e</a:t>
            </a:r>
            <a:r>
              <a:rPr sz="2800" spc="0" dirty="0">
                <a:latin typeface="Arial"/>
                <a:cs typeface="Arial"/>
              </a:rPr>
              <a:t>d</a:t>
            </a:r>
            <a:endParaRPr sz="2800">
              <a:latin typeface="Arial"/>
              <a:cs typeface="Arial"/>
            </a:endParaRPr>
          </a:p>
          <a:p>
            <a:pPr marL="12700">
              <a:lnSpc>
                <a:spcPct val="95825"/>
              </a:lnSpc>
              <a:spcBef>
                <a:spcPts val="812"/>
              </a:spcBef>
            </a:pPr>
            <a:r>
              <a:rPr sz="2250" dirty="0">
                <a:solidFill>
                  <a:srgbClr val="9999CC"/>
                </a:solidFill>
                <a:latin typeface="Wingdings"/>
                <a:cs typeface="Wingdings"/>
              </a:rPr>
              <a:t></a:t>
            </a:r>
            <a:r>
              <a:rPr sz="2250" spc="-304" dirty="0">
                <a:solidFill>
                  <a:srgbClr val="9999CC"/>
                </a:solidFill>
                <a:latin typeface="Times New Roman"/>
                <a:cs typeface="Times New Roman"/>
              </a:rPr>
              <a:t> </a:t>
            </a:r>
            <a:r>
              <a:rPr sz="2800" spc="0" dirty="0">
                <a:latin typeface="Arial"/>
                <a:cs typeface="Arial"/>
              </a:rPr>
              <a:t>Admin</a:t>
            </a:r>
            <a:r>
              <a:rPr sz="2800" spc="9" dirty="0">
                <a:latin typeface="Arial"/>
                <a:cs typeface="Arial"/>
              </a:rPr>
              <a:t>i</a:t>
            </a:r>
            <a:r>
              <a:rPr sz="2800" spc="0" dirty="0">
                <a:latin typeface="Arial"/>
                <a:cs typeface="Arial"/>
              </a:rPr>
              <a:t>s</a:t>
            </a:r>
            <a:r>
              <a:rPr sz="2800" spc="4" dirty="0">
                <a:latin typeface="Arial"/>
                <a:cs typeface="Arial"/>
              </a:rPr>
              <a:t>t</a:t>
            </a:r>
            <a:r>
              <a:rPr sz="2800" spc="0" dirty="0">
                <a:latin typeface="Arial"/>
                <a:cs typeface="Arial"/>
              </a:rPr>
              <a:t>r</a:t>
            </a:r>
            <a:r>
              <a:rPr sz="2800" spc="9" dirty="0">
                <a:latin typeface="Arial"/>
                <a:cs typeface="Arial"/>
              </a:rPr>
              <a:t>a</a:t>
            </a:r>
            <a:r>
              <a:rPr sz="2800" spc="0" dirty="0">
                <a:latin typeface="Arial"/>
                <a:cs typeface="Arial"/>
              </a:rPr>
              <a:t>ti</a:t>
            </a:r>
            <a:r>
              <a:rPr sz="2800" spc="9" dirty="0">
                <a:latin typeface="Arial"/>
                <a:cs typeface="Arial"/>
              </a:rPr>
              <a:t>v</a:t>
            </a:r>
            <a:r>
              <a:rPr sz="2800" spc="0" dirty="0">
                <a:latin typeface="Arial"/>
                <a:cs typeface="Arial"/>
              </a:rPr>
              <a:t>e</a:t>
            </a:r>
            <a:r>
              <a:rPr sz="2800" spc="-175" dirty="0">
                <a:latin typeface="Arial"/>
                <a:cs typeface="Arial"/>
              </a:rPr>
              <a:t> </a:t>
            </a:r>
            <a:r>
              <a:rPr sz="2800" spc="9" dirty="0">
                <a:latin typeface="Arial"/>
                <a:cs typeface="Arial"/>
              </a:rPr>
              <a:t>c</a:t>
            </a:r>
            <a:r>
              <a:rPr sz="2800" spc="0" dirty="0">
                <a:latin typeface="Arial"/>
                <a:cs typeface="Arial"/>
              </a:rPr>
              <a:t>o</a:t>
            </a:r>
            <a:r>
              <a:rPr sz="2800" spc="9" dirty="0">
                <a:latin typeface="Arial"/>
                <a:cs typeface="Arial"/>
              </a:rPr>
              <a:t>n</a:t>
            </a:r>
            <a:r>
              <a:rPr sz="2800" spc="0" dirty="0">
                <a:latin typeface="Arial"/>
                <a:cs typeface="Arial"/>
              </a:rPr>
              <a:t>tr</a:t>
            </a:r>
            <a:r>
              <a:rPr sz="2800" spc="9" dirty="0">
                <a:latin typeface="Arial"/>
                <a:cs typeface="Arial"/>
              </a:rPr>
              <a:t>o</a:t>
            </a:r>
            <a:r>
              <a:rPr sz="2800" spc="0" dirty="0">
                <a:latin typeface="Arial"/>
                <a:cs typeface="Arial"/>
              </a:rPr>
              <a:t>ls</a:t>
            </a:r>
            <a:r>
              <a:rPr sz="2800" spc="-97" dirty="0">
                <a:latin typeface="Arial"/>
                <a:cs typeface="Arial"/>
              </a:rPr>
              <a:t> </a:t>
            </a:r>
            <a:r>
              <a:rPr sz="2800" spc="0" dirty="0">
                <a:latin typeface="Arial"/>
                <a:cs typeface="Arial"/>
              </a:rPr>
              <a:t>a</a:t>
            </a:r>
            <a:r>
              <a:rPr sz="2800" spc="9" dirty="0">
                <a:latin typeface="Arial"/>
                <a:cs typeface="Arial"/>
              </a:rPr>
              <a:t>n</a:t>
            </a:r>
            <a:r>
              <a:rPr sz="2800" spc="0" dirty="0">
                <a:latin typeface="Arial"/>
                <a:cs typeface="Arial"/>
              </a:rPr>
              <a:t>d</a:t>
            </a:r>
            <a:r>
              <a:rPr sz="2800" spc="-46" dirty="0">
                <a:latin typeface="Arial"/>
                <a:cs typeface="Arial"/>
              </a:rPr>
              <a:t> </a:t>
            </a:r>
            <a:r>
              <a:rPr sz="2800" spc="9" dirty="0">
                <a:latin typeface="Arial"/>
                <a:cs typeface="Arial"/>
              </a:rPr>
              <a:t>s</a:t>
            </a:r>
            <a:r>
              <a:rPr sz="2800" spc="0" dirty="0">
                <a:latin typeface="Arial"/>
                <a:cs typeface="Arial"/>
              </a:rPr>
              <a:t>afe</a:t>
            </a:r>
            <a:r>
              <a:rPr sz="2800" spc="-52" dirty="0">
                <a:latin typeface="Arial"/>
                <a:cs typeface="Arial"/>
              </a:rPr>
              <a:t> </a:t>
            </a:r>
            <a:r>
              <a:rPr sz="2800" spc="0" dirty="0">
                <a:latin typeface="Arial"/>
                <a:cs typeface="Arial"/>
              </a:rPr>
              <a:t>work</a:t>
            </a:r>
            <a:endParaRPr sz="2800">
              <a:latin typeface="Arial"/>
              <a:cs typeface="Arial"/>
            </a:endParaRPr>
          </a:p>
          <a:p>
            <a:pPr marL="299212" marR="6166">
              <a:lnSpc>
                <a:spcPct val="95825"/>
              </a:lnSpc>
              <a:spcBef>
                <a:spcPts val="140"/>
              </a:spcBef>
            </a:pPr>
            <a:r>
              <a:rPr sz="2800" spc="0" dirty="0">
                <a:latin typeface="Arial"/>
                <a:cs typeface="Arial"/>
              </a:rPr>
              <a:t>pr</a:t>
            </a:r>
            <a:r>
              <a:rPr sz="2800" spc="9" dirty="0">
                <a:latin typeface="Arial"/>
                <a:cs typeface="Arial"/>
              </a:rPr>
              <a:t>a</a:t>
            </a:r>
            <a:r>
              <a:rPr sz="2800" spc="0" dirty="0">
                <a:latin typeface="Arial"/>
                <a:cs typeface="Arial"/>
              </a:rPr>
              <a:t>ct</a:t>
            </a:r>
            <a:r>
              <a:rPr sz="2800" spc="4" dirty="0">
                <a:latin typeface="Arial"/>
                <a:cs typeface="Arial"/>
              </a:rPr>
              <a:t>i</a:t>
            </a:r>
            <a:r>
              <a:rPr sz="2800" spc="0" dirty="0">
                <a:latin typeface="Arial"/>
                <a:cs typeface="Arial"/>
              </a:rPr>
              <a:t>c</a:t>
            </a:r>
            <a:r>
              <a:rPr sz="2800" spc="4" dirty="0">
                <a:latin typeface="Arial"/>
                <a:cs typeface="Arial"/>
              </a:rPr>
              <a:t>e</a:t>
            </a:r>
            <a:r>
              <a:rPr sz="2800" spc="0" dirty="0">
                <a:latin typeface="Arial"/>
                <a:cs typeface="Arial"/>
              </a:rPr>
              <a:t>s</a:t>
            </a:r>
            <a:r>
              <a:rPr sz="2800" spc="-83" dirty="0">
                <a:latin typeface="Arial"/>
                <a:cs typeface="Arial"/>
              </a:rPr>
              <a:t> </a:t>
            </a:r>
            <a:r>
              <a:rPr sz="2800" spc="0" dirty="0">
                <a:latin typeface="Arial"/>
                <a:cs typeface="Arial"/>
              </a:rPr>
              <a:t>are</a:t>
            </a:r>
            <a:r>
              <a:rPr sz="2800" spc="-30" dirty="0">
                <a:latin typeface="Arial"/>
                <a:cs typeface="Arial"/>
              </a:rPr>
              <a:t> </a:t>
            </a:r>
            <a:r>
              <a:rPr sz="2800" spc="0" dirty="0">
                <a:latin typeface="Arial"/>
                <a:cs typeface="Arial"/>
              </a:rPr>
              <a:t>not</a:t>
            </a:r>
            <a:r>
              <a:rPr sz="2800" spc="9" dirty="0">
                <a:latin typeface="Arial"/>
                <a:cs typeface="Arial"/>
              </a:rPr>
              <a:t> </a:t>
            </a:r>
            <a:r>
              <a:rPr sz="2800" spc="0" dirty="0">
                <a:latin typeface="Arial"/>
                <a:cs typeface="Arial"/>
              </a:rPr>
              <a:t>s</a:t>
            </a:r>
            <a:r>
              <a:rPr sz="2800" spc="9" dirty="0">
                <a:latin typeface="Arial"/>
                <a:cs typeface="Arial"/>
              </a:rPr>
              <a:t>u</a:t>
            </a:r>
            <a:r>
              <a:rPr sz="2800" spc="0" dirty="0">
                <a:latin typeface="Arial"/>
                <a:cs typeface="Arial"/>
              </a:rPr>
              <a:t>ffi</a:t>
            </a:r>
            <a:r>
              <a:rPr sz="2800" spc="9" dirty="0">
                <a:latin typeface="Arial"/>
                <a:cs typeface="Arial"/>
              </a:rPr>
              <a:t>c</a:t>
            </a:r>
            <a:r>
              <a:rPr sz="2800" spc="0" dirty="0">
                <a:latin typeface="Arial"/>
                <a:cs typeface="Arial"/>
              </a:rPr>
              <a:t>ie</a:t>
            </a:r>
            <a:r>
              <a:rPr sz="2800" spc="9" dirty="0">
                <a:latin typeface="Arial"/>
                <a:cs typeface="Arial"/>
              </a:rPr>
              <a:t>n</a:t>
            </a:r>
            <a:r>
              <a:rPr sz="2800" spc="0" dirty="0">
                <a:latin typeface="Arial"/>
                <a:cs typeface="Arial"/>
              </a:rPr>
              <a:t>t</a:t>
            </a:r>
            <a:r>
              <a:rPr sz="2800" spc="-81" dirty="0">
                <a:latin typeface="Arial"/>
                <a:cs typeface="Arial"/>
              </a:rPr>
              <a:t> </a:t>
            </a:r>
            <a:r>
              <a:rPr sz="2800" spc="0" dirty="0">
                <a:latin typeface="Arial"/>
                <a:cs typeface="Arial"/>
              </a:rPr>
              <a:t>pr</a:t>
            </a:r>
            <a:r>
              <a:rPr sz="2800" spc="9" dirty="0">
                <a:latin typeface="Arial"/>
                <a:cs typeface="Arial"/>
              </a:rPr>
              <a:t>o</a:t>
            </a:r>
            <a:r>
              <a:rPr sz="2800" spc="0" dirty="0">
                <a:latin typeface="Arial"/>
                <a:cs typeface="Arial"/>
              </a:rPr>
              <a:t>te</a:t>
            </a:r>
            <a:r>
              <a:rPr sz="2800" spc="9" dirty="0">
                <a:latin typeface="Arial"/>
                <a:cs typeface="Arial"/>
              </a:rPr>
              <a:t>c</a:t>
            </a:r>
            <a:r>
              <a:rPr sz="2800" spc="0" dirty="0">
                <a:latin typeface="Arial"/>
                <a:cs typeface="Arial"/>
              </a:rPr>
              <a:t>ti</a:t>
            </a:r>
            <a:r>
              <a:rPr sz="2800" spc="4" dirty="0">
                <a:latin typeface="Arial"/>
                <a:cs typeface="Arial"/>
              </a:rPr>
              <a:t>o</a:t>
            </a:r>
            <a:r>
              <a:rPr sz="2800" spc="0" dirty="0">
                <a:latin typeface="Arial"/>
                <a:cs typeface="Arial"/>
              </a:rPr>
              <a:t>n,</a:t>
            </a:r>
            <a:endParaRPr sz="2800">
              <a:latin typeface="Arial"/>
              <a:cs typeface="Arial"/>
            </a:endParaRPr>
          </a:p>
          <a:p>
            <a:pPr marL="12700" marR="59476">
              <a:lnSpc>
                <a:spcPct val="95825"/>
              </a:lnSpc>
              <a:spcBef>
                <a:spcPts val="811"/>
              </a:spcBef>
            </a:pPr>
            <a:r>
              <a:rPr sz="2250" dirty="0">
                <a:solidFill>
                  <a:srgbClr val="9999CC"/>
                </a:solidFill>
                <a:latin typeface="Wingdings"/>
                <a:cs typeface="Wingdings"/>
              </a:rPr>
              <a:t></a:t>
            </a:r>
            <a:r>
              <a:rPr sz="2250" spc="-304" dirty="0">
                <a:solidFill>
                  <a:srgbClr val="9999CC"/>
                </a:solidFill>
                <a:latin typeface="Times New Roman"/>
                <a:cs typeface="Times New Roman"/>
              </a:rPr>
              <a:t> </a:t>
            </a:r>
            <a:r>
              <a:rPr sz="2800" spc="0" dirty="0">
                <a:latin typeface="Arial"/>
                <a:cs typeface="Arial"/>
              </a:rPr>
              <a:t>Dur</a:t>
            </a:r>
            <a:r>
              <a:rPr sz="2800" spc="9" dirty="0">
                <a:latin typeface="Arial"/>
                <a:cs typeface="Arial"/>
              </a:rPr>
              <a:t>i</a:t>
            </a:r>
            <a:r>
              <a:rPr sz="2800" spc="0" dirty="0">
                <a:latin typeface="Arial"/>
                <a:cs typeface="Arial"/>
              </a:rPr>
              <a:t>ng</a:t>
            </a:r>
            <a:r>
              <a:rPr sz="2800" spc="-62" dirty="0">
                <a:latin typeface="Arial"/>
                <a:cs typeface="Arial"/>
              </a:rPr>
              <a:t> </a:t>
            </a:r>
            <a:r>
              <a:rPr sz="2800" spc="0" dirty="0">
                <a:latin typeface="Arial"/>
                <a:cs typeface="Arial"/>
              </a:rPr>
              <a:t>em</a:t>
            </a:r>
            <a:r>
              <a:rPr sz="2800" spc="4" dirty="0">
                <a:latin typeface="Arial"/>
                <a:cs typeface="Arial"/>
              </a:rPr>
              <a:t>e</a:t>
            </a:r>
            <a:r>
              <a:rPr sz="2800" spc="0" dirty="0">
                <a:latin typeface="Arial"/>
                <a:cs typeface="Arial"/>
              </a:rPr>
              <a:t>r</a:t>
            </a:r>
            <a:r>
              <a:rPr sz="2800" spc="9" dirty="0">
                <a:latin typeface="Arial"/>
                <a:cs typeface="Arial"/>
              </a:rPr>
              <a:t>g</a:t>
            </a:r>
            <a:r>
              <a:rPr sz="2800" spc="0" dirty="0">
                <a:latin typeface="Arial"/>
                <a:cs typeface="Arial"/>
              </a:rPr>
              <a:t>e</a:t>
            </a:r>
            <a:r>
              <a:rPr sz="2800" spc="9" dirty="0">
                <a:latin typeface="Arial"/>
                <a:cs typeface="Arial"/>
              </a:rPr>
              <a:t>n</a:t>
            </a:r>
            <a:r>
              <a:rPr sz="2800" spc="0" dirty="0">
                <a:latin typeface="Arial"/>
                <a:cs typeface="Arial"/>
              </a:rPr>
              <a:t>c</a:t>
            </a:r>
            <a:r>
              <a:rPr sz="2800" spc="4" dirty="0">
                <a:latin typeface="Arial"/>
                <a:cs typeface="Arial"/>
              </a:rPr>
              <a:t>i</a:t>
            </a:r>
            <a:r>
              <a:rPr sz="2800" spc="0" dirty="0">
                <a:latin typeface="Arial"/>
                <a:cs typeface="Arial"/>
              </a:rPr>
              <a:t>e</a:t>
            </a:r>
            <a:r>
              <a:rPr sz="2800" spc="34" dirty="0">
                <a:latin typeface="Arial"/>
                <a:cs typeface="Arial"/>
              </a:rPr>
              <a:t>s</a:t>
            </a:r>
            <a:r>
              <a:rPr sz="2600" spc="0" dirty="0">
                <a:latin typeface="Arial"/>
                <a:cs typeface="Arial"/>
              </a:rPr>
              <a:t>.</a:t>
            </a:r>
            <a:endParaRPr sz="2600">
              <a:latin typeface="Arial"/>
              <a:cs typeface="Arial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7162910" y="3057570"/>
            <a:ext cx="1166310" cy="380492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960"/>
              </a:lnSpc>
              <a:spcBef>
                <a:spcPts val="148"/>
              </a:spcBef>
            </a:pPr>
            <a:r>
              <a:rPr sz="2800" spc="0" dirty="0">
                <a:latin typeface="Arial"/>
                <a:cs typeface="Arial"/>
              </a:rPr>
              <a:t>h</a:t>
            </a:r>
            <a:r>
              <a:rPr sz="2800" spc="9" dirty="0">
                <a:latin typeface="Arial"/>
                <a:cs typeface="Arial"/>
              </a:rPr>
              <a:t>a</a:t>
            </a:r>
            <a:r>
              <a:rPr sz="2800" spc="0" dirty="0">
                <a:latin typeface="Arial"/>
                <a:cs typeface="Arial"/>
              </a:rPr>
              <a:t>z</a:t>
            </a:r>
            <a:r>
              <a:rPr sz="2800" spc="9" dirty="0">
                <a:latin typeface="Arial"/>
                <a:cs typeface="Arial"/>
              </a:rPr>
              <a:t>a</a:t>
            </a:r>
            <a:r>
              <a:rPr sz="2800" spc="0" dirty="0">
                <a:latin typeface="Arial"/>
                <a:cs typeface="Arial"/>
              </a:rPr>
              <a:t>rd</a:t>
            </a:r>
            <a:endParaRPr sz="2800">
              <a:latin typeface="Arial"/>
              <a:cs typeface="Arial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7196813" y="4935526"/>
            <a:ext cx="671511" cy="380796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960"/>
              </a:lnSpc>
              <a:spcBef>
                <a:spcPts val="148"/>
              </a:spcBef>
            </a:pPr>
            <a:r>
              <a:rPr sz="2800" spc="0" dirty="0">
                <a:latin typeface="Arial"/>
                <a:cs typeface="Arial"/>
              </a:rPr>
              <a:t>and</a:t>
            </a:r>
            <a:endParaRPr sz="2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0" name="Group 119">
            <a:extLst>
              <a:ext uri="{FF2B5EF4-FFF2-40B4-BE49-F238E27FC236}">
                <a16:creationId xmlns:a16="http://schemas.microsoft.com/office/drawing/2014/main" id="{B64B0AD9-74D7-4A68-B836-FB3327FBCC27}"/>
              </a:ext>
            </a:extLst>
          </p:cNvPr>
          <p:cNvGrpSpPr/>
          <p:nvPr/>
        </p:nvGrpSpPr>
        <p:grpSpPr>
          <a:xfrm>
            <a:off x="0" y="-52708"/>
            <a:ext cx="9296400" cy="6910708"/>
            <a:chOff x="0" y="-52708"/>
            <a:chExt cx="9296400" cy="6910708"/>
          </a:xfrm>
        </p:grpSpPr>
        <p:grpSp>
          <p:nvGrpSpPr>
            <p:cNvPr id="121" name="Group 120">
              <a:extLst>
                <a:ext uri="{FF2B5EF4-FFF2-40B4-BE49-F238E27FC236}">
                  <a16:creationId xmlns:a16="http://schemas.microsoft.com/office/drawing/2014/main" id="{BA9F8B61-2A25-4481-9E97-3B09F4986811}"/>
                </a:ext>
              </a:extLst>
            </p:cNvPr>
            <p:cNvGrpSpPr/>
            <p:nvPr/>
          </p:nvGrpSpPr>
          <p:grpSpPr>
            <a:xfrm>
              <a:off x="0" y="-52708"/>
              <a:ext cx="9296400" cy="4548508"/>
              <a:chOff x="0" y="-52708"/>
              <a:chExt cx="9296400" cy="4548508"/>
            </a:xfrm>
          </p:grpSpPr>
          <p:grpSp>
            <p:nvGrpSpPr>
              <p:cNvPr id="123" name="Group 122">
                <a:extLst>
                  <a:ext uri="{FF2B5EF4-FFF2-40B4-BE49-F238E27FC236}">
                    <a16:creationId xmlns:a16="http://schemas.microsoft.com/office/drawing/2014/main" id="{4A6123EB-D97D-4ECE-AAFB-CC77969E38AF}"/>
                  </a:ext>
                </a:extLst>
              </p:cNvPr>
              <p:cNvGrpSpPr/>
              <p:nvPr/>
            </p:nvGrpSpPr>
            <p:grpSpPr>
              <a:xfrm>
                <a:off x="0" y="-52708"/>
                <a:ext cx="9296400" cy="4548508"/>
                <a:chOff x="0" y="0"/>
                <a:chExt cx="3218687" cy="2028766"/>
              </a:xfrm>
            </p:grpSpPr>
            <p:sp>
              <p:nvSpPr>
                <p:cNvPr id="125" name="Rectangle 124">
                  <a:extLst>
                    <a:ext uri="{FF2B5EF4-FFF2-40B4-BE49-F238E27FC236}">
                      <a16:creationId xmlns:a16="http://schemas.microsoft.com/office/drawing/2014/main" id="{7645B03B-B478-4C38-8DCC-C4CF9B4A5E67}"/>
                    </a:ext>
                  </a:extLst>
                </p:cNvPr>
                <p:cNvSpPr/>
                <p:nvPr/>
              </p:nvSpPr>
              <p:spPr>
                <a:xfrm>
                  <a:off x="695168" y="0"/>
                  <a:ext cx="2523519" cy="2028766"/>
                </a:xfrm>
                <a:prstGeom prst="rect">
                  <a:avLst/>
                </a:prstGeom>
                <a:solidFill>
                  <a:sysClr val="window" lastClr="FFFFFF">
                    <a:alpha val="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PH"/>
                </a:p>
              </p:txBody>
            </p:sp>
            <p:grpSp>
              <p:nvGrpSpPr>
                <p:cNvPr id="126" name="Group 125">
                  <a:extLst>
                    <a:ext uri="{FF2B5EF4-FFF2-40B4-BE49-F238E27FC236}">
                      <a16:creationId xmlns:a16="http://schemas.microsoft.com/office/drawing/2014/main" id="{5C475D3E-5C59-4786-B8F9-C6F00DFB3156}"/>
                    </a:ext>
                  </a:extLst>
                </p:cNvPr>
                <p:cNvGrpSpPr/>
                <p:nvPr/>
              </p:nvGrpSpPr>
              <p:grpSpPr>
                <a:xfrm>
                  <a:off x="0" y="19050"/>
                  <a:ext cx="2249424" cy="832104"/>
                  <a:chOff x="228600" y="0"/>
                  <a:chExt cx="1472184" cy="1024128"/>
                </a:xfrm>
              </p:grpSpPr>
              <p:sp>
                <p:nvSpPr>
                  <p:cNvPr id="127" name="Rectangle 10">
                    <a:extLst>
                      <a:ext uri="{FF2B5EF4-FFF2-40B4-BE49-F238E27FC236}">
                        <a16:creationId xmlns:a16="http://schemas.microsoft.com/office/drawing/2014/main" id="{0FC2174D-2C97-4774-8B20-02B539D9638C}"/>
                      </a:ext>
                    </a:extLst>
                  </p:cNvPr>
                  <p:cNvSpPr/>
                  <p:nvPr/>
                </p:nvSpPr>
                <p:spPr>
                  <a:xfrm>
                    <a:off x="228600" y="0"/>
                    <a:ext cx="1466258" cy="1012274"/>
                  </a:xfrm>
                  <a:custGeom>
                    <a:avLst/>
                    <a:gdLst>
                      <a:gd name="connsiteX0" fmla="*/ 0 w 2240281"/>
                      <a:gd name="connsiteY0" fmla="*/ 0 h 822960"/>
                      <a:gd name="connsiteX1" fmla="*/ 2240281 w 2240281"/>
                      <a:gd name="connsiteY1" fmla="*/ 0 h 822960"/>
                      <a:gd name="connsiteX2" fmla="*/ 2240281 w 2240281"/>
                      <a:gd name="connsiteY2" fmla="*/ 822960 h 822960"/>
                      <a:gd name="connsiteX3" fmla="*/ 0 w 2240281"/>
                      <a:gd name="connsiteY3" fmla="*/ 822960 h 822960"/>
                      <a:gd name="connsiteX4" fmla="*/ 0 w 2240281"/>
                      <a:gd name="connsiteY4" fmla="*/ 0 h 822960"/>
                      <a:gd name="connsiteX0" fmla="*/ 0 w 2240281"/>
                      <a:gd name="connsiteY0" fmla="*/ 0 h 822960"/>
                      <a:gd name="connsiteX1" fmla="*/ 2240281 w 2240281"/>
                      <a:gd name="connsiteY1" fmla="*/ 0 h 822960"/>
                      <a:gd name="connsiteX2" fmla="*/ 1659256 w 2240281"/>
                      <a:gd name="connsiteY2" fmla="*/ 222885 h 822960"/>
                      <a:gd name="connsiteX3" fmla="*/ 0 w 2240281"/>
                      <a:gd name="connsiteY3" fmla="*/ 822960 h 822960"/>
                      <a:gd name="connsiteX4" fmla="*/ 0 w 2240281"/>
                      <a:gd name="connsiteY4" fmla="*/ 0 h 8229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240281" h="822960">
                        <a:moveTo>
                          <a:pt x="0" y="0"/>
                        </a:moveTo>
                        <a:lnTo>
                          <a:pt x="2240281" y="0"/>
                        </a:lnTo>
                        <a:lnTo>
                          <a:pt x="1659256" y="222885"/>
                        </a:lnTo>
                        <a:lnTo>
                          <a:pt x="0" y="82296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4472C4"/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PH"/>
                  </a:p>
                </p:txBody>
              </p:sp>
              <p:sp>
                <p:nvSpPr>
                  <p:cNvPr id="128" name="Rectangle 127">
                    <a:extLst>
                      <a:ext uri="{FF2B5EF4-FFF2-40B4-BE49-F238E27FC236}">
                        <a16:creationId xmlns:a16="http://schemas.microsoft.com/office/drawing/2014/main" id="{B0EC6C4E-0D01-41DE-8ECA-6AD50CE19227}"/>
                      </a:ext>
                    </a:extLst>
                  </p:cNvPr>
                  <p:cNvSpPr/>
                  <p:nvPr/>
                </p:nvSpPr>
                <p:spPr>
                  <a:xfrm>
                    <a:off x="228600" y="0"/>
                    <a:ext cx="1472184" cy="1024128"/>
                  </a:xfrm>
                  <a:prstGeom prst="rect">
                    <a:avLst/>
                  </a:prstGeom>
                  <a:blipFill>
                    <a:blip r:embed="rId3"/>
                    <a:stretch>
                      <a:fillRect/>
                    </a:stretch>
                  </a:blip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PH"/>
                  </a:p>
                </p:txBody>
              </p:sp>
            </p:grpSp>
          </p:grpSp>
          <p:pic>
            <p:nvPicPr>
              <p:cNvPr id="124" name="Picture 123">
                <a:extLst>
                  <a:ext uri="{FF2B5EF4-FFF2-40B4-BE49-F238E27FC236}">
                    <a16:creationId xmlns:a16="http://schemas.microsoft.com/office/drawing/2014/main" id="{F40CF0EF-1B2C-49DD-8E32-C454DE104D50}"/>
                  </a:ext>
                </a:extLst>
              </p:cNvPr>
              <p:cNvPicPr/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6200" y="130883"/>
                <a:ext cx="1114678" cy="1088317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</p:pic>
        </p:grpSp>
        <p:sp>
          <p:nvSpPr>
            <p:cNvPr id="122" name="Rectangle 121">
              <a:extLst>
                <a:ext uri="{FF2B5EF4-FFF2-40B4-BE49-F238E27FC236}">
                  <a16:creationId xmlns:a16="http://schemas.microsoft.com/office/drawing/2014/main" id="{C2C930F3-E4DD-42EE-8B3B-837D0B2DE8F6}"/>
                </a:ext>
              </a:extLst>
            </p:cNvPr>
            <p:cNvSpPr/>
            <p:nvPr/>
          </p:nvSpPr>
          <p:spPr>
            <a:xfrm>
              <a:off x="0" y="6658548"/>
              <a:ext cx="9144000" cy="19945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/>
            </a:p>
          </p:txBody>
        </p:sp>
      </p:grpSp>
      <p:sp>
        <p:nvSpPr>
          <p:cNvPr id="16" name="object 16"/>
          <p:cNvSpPr/>
          <p:nvPr/>
        </p:nvSpPr>
        <p:spPr>
          <a:xfrm>
            <a:off x="5586915" y="3453988"/>
            <a:ext cx="2103625" cy="1111092"/>
          </a:xfrm>
          <a:custGeom>
            <a:avLst/>
            <a:gdLst/>
            <a:ahLst/>
            <a:cxnLst/>
            <a:rect l="l" t="t" r="r" b="b"/>
            <a:pathLst>
              <a:path w="2103625" h="1111092">
                <a:moveTo>
                  <a:pt x="903" y="0"/>
                </a:moveTo>
                <a:lnTo>
                  <a:pt x="0" y="1111092"/>
                </a:lnTo>
                <a:lnTo>
                  <a:pt x="2103625" y="1111092"/>
                </a:lnTo>
                <a:lnTo>
                  <a:pt x="2103625" y="1994"/>
                </a:lnTo>
                <a:lnTo>
                  <a:pt x="903" y="0"/>
                </a:lnTo>
                <a:close/>
              </a:path>
            </a:pathLst>
          </a:custGeom>
          <a:solidFill>
            <a:srgbClr val="7E7E7E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5587818" y="3526733"/>
            <a:ext cx="2103625" cy="984540"/>
          </a:xfrm>
          <a:custGeom>
            <a:avLst/>
            <a:gdLst/>
            <a:ahLst/>
            <a:cxnLst/>
            <a:rect l="l" t="t" r="r" b="b"/>
            <a:pathLst>
              <a:path w="2103625" h="984540">
                <a:moveTo>
                  <a:pt x="1854788" y="270040"/>
                </a:moveTo>
                <a:lnTo>
                  <a:pt x="1386811" y="431483"/>
                </a:lnTo>
                <a:lnTo>
                  <a:pt x="2103625" y="651712"/>
                </a:lnTo>
                <a:lnTo>
                  <a:pt x="2103625" y="329865"/>
                </a:lnTo>
                <a:lnTo>
                  <a:pt x="1854788" y="270040"/>
                </a:lnTo>
                <a:close/>
              </a:path>
              <a:path w="2103625" h="984540">
                <a:moveTo>
                  <a:pt x="1415643" y="80721"/>
                </a:moveTo>
                <a:lnTo>
                  <a:pt x="1709611" y="170416"/>
                </a:lnTo>
                <a:lnTo>
                  <a:pt x="1898939" y="98668"/>
                </a:lnTo>
                <a:lnTo>
                  <a:pt x="1333588" y="0"/>
                </a:lnTo>
                <a:lnTo>
                  <a:pt x="1320979" y="76733"/>
                </a:lnTo>
                <a:lnTo>
                  <a:pt x="1415643" y="80721"/>
                </a:lnTo>
                <a:close/>
              </a:path>
              <a:path w="2103625" h="984540">
                <a:moveTo>
                  <a:pt x="1115390" y="89695"/>
                </a:moveTo>
                <a:lnTo>
                  <a:pt x="1028818" y="107642"/>
                </a:lnTo>
                <a:lnTo>
                  <a:pt x="1077524" y="353753"/>
                </a:lnTo>
                <a:lnTo>
                  <a:pt x="1545501" y="203278"/>
                </a:lnTo>
                <a:lnTo>
                  <a:pt x="1335395" y="140504"/>
                </a:lnTo>
                <a:lnTo>
                  <a:pt x="1115390" y="89695"/>
                </a:lnTo>
                <a:close/>
              </a:path>
              <a:path w="2103625" h="984540">
                <a:moveTo>
                  <a:pt x="1273176" y="465384"/>
                </a:moveTo>
                <a:lnTo>
                  <a:pt x="577064" y="717477"/>
                </a:lnTo>
                <a:lnTo>
                  <a:pt x="1229890" y="984540"/>
                </a:lnTo>
                <a:lnTo>
                  <a:pt x="1978284" y="696551"/>
                </a:lnTo>
                <a:lnTo>
                  <a:pt x="1273176" y="465384"/>
                </a:lnTo>
                <a:close/>
              </a:path>
              <a:path w="2103625" h="984540">
                <a:moveTo>
                  <a:pt x="850292" y="443448"/>
                </a:moveTo>
                <a:lnTo>
                  <a:pt x="0" y="168422"/>
                </a:lnTo>
                <a:lnTo>
                  <a:pt x="0" y="695558"/>
                </a:lnTo>
                <a:lnTo>
                  <a:pt x="850292" y="443448"/>
                </a:lnTo>
                <a:close/>
              </a:path>
            </a:pathLst>
          </a:custGeom>
          <a:solidFill>
            <a:srgbClr val="333333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6974630" y="3796774"/>
            <a:ext cx="716813" cy="381671"/>
          </a:xfrm>
          <a:custGeom>
            <a:avLst/>
            <a:gdLst/>
            <a:ahLst/>
            <a:cxnLst/>
            <a:rect l="l" t="t" r="r" b="b"/>
            <a:pathLst>
              <a:path w="716813" h="381671">
                <a:moveTo>
                  <a:pt x="716813" y="381671"/>
                </a:moveTo>
                <a:lnTo>
                  <a:pt x="0" y="161442"/>
                </a:lnTo>
                <a:lnTo>
                  <a:pt x="467976" y="0"/>
                </a:lnTo>
                <a:lnTo>
                  <a:pt x="716813" y="59824"/>
                </a:lnTo>
                <a:lnTo>
                  <a:pt x="716813" y="381671"/>
                </a:lnTo>
              </a:path>
            </a:pathLst>
          </a:custGeom>
          <a:ln w="2900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6908798" y="3526733"/>
            <a:ext cx="577960" cy="170416"/>
          </a:xfrm>
          <a:custGeom>
            <a:avLst/>
            <a:gdLst/>
            <a:ahLst/>
            <a:cxnLst/>
            <a:rect l="l" t="t" r="r" b="b"/>
            <a:pathLst>
              <a:path w="577960" h="170416">
                <a:moveTo>
                  <a:pt x="388631" y="170416"/>
                </a:moveTo>
                <a:lnTo>
                  <a:pt x="577960" y="98668"/>
                </a:lnTo>
                <a:lnTo>
                  <a:pt x="12609" y="0"/>
                </a:lnTo>
                <a:lnTo>
                  <a:pt x="0" y="76733"/>
                </a:lnTo>
                <a:lnTo>
                  <a:pt x="94664" y="80721"/>
                </a:lnTo>
                <a:lnTo>
                  <a:pt x="388631" y="170416"/>
                </a:lnTo>
              </a:path>
            </a:pathLst>
          </a:custGeom>
          <a:ln w="2939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6616637" y="3616428"/>
            <a:ext cx="516682" cy="264058"/>
          </a:xfrm>
          <a:custGeom>
            <a:avLst/>
            <a:gdLst/>
            <a:ahLst/>
            <a:cxnLst/>
            <a:rect l="l" t="t" r="r" b="b"/>
            <a:pathLst>
              <a:path w="516682" h="264058">
                <a:moveTo>
                  <a:pt x="48706" y="264058"/>
                </a:moveTo>
                <a:lnTo>
                  <a:pt x="516682" y="113583"/>
                </a:lnTo>
                <a:lnTo>
                  <a:pt x="306576" y="50809"/>
                </a:lnTo>
                <a:lnTo>
                  <a:pt x="86571" y="0"/>
                </a:lnTo>
                <a:lnTo>
                  <a:pt x="0" y="17947"/>
                </a:lnTo>
                <a:lnTo>
                  <a:pt x="48706" y="264058"/>
                </a:lnTo>
              </a:path>
            </a:pathLst>
          </a:custGeom>
          <a:ln w="2903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5587818" y="3695156"/>
            <a:ext cx="850292" cy="527136"/>
          </a:xfrm>
          <a:custGeom>
            <a:avLst/>
            <a:gdLst/>
            <a:ahLst/>
            <a:cxnLst/>
            <a:rect l="l" t="t" r="r" b="b"/>
            <a:pathLst>
              <a:path w="850292" h="527136">
                <a:moveTo>
                  <a:pt x="0" y="0"/>
                </a:moveTo>
                <a:lnTo>
                  <a:pt x="850292" y="275026"/>
                </a:lnTo>
                <a:lnTo>
                  <a:pt x="0" y="527136"/>
                </a:lnTo>
                <a:lnTo>
                  <a:pt x="0" y="0"/>
                </a:lnTo>
              </a:path>
            </a:pathLst>
          </a:custGeom>
          <a:ln w="2884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6164883" y="3992118"/>
            <a:ext cx="1401219" cy="519155"/>
          </a:xfrm>
          <a:custGeom>
            <a:avLst/>
            <a:gdLst/>
            <a:ahLst/>
            <a:cxnLst/>
            <a:rect l="l" t="t" r="r" b="b"/>
            <a:pathLst>
              <a:path w="1401219" h="519155">
                <a:moveTo>
                  <a:pt x="1401219" y="231167"/>
                </a:moveTo>
                <a:lnTo>
                  <a:pt x="696112" y="0"/>
                </a:lnTo>
                <a:lnTo>
                  <a:pt x="0" y="252093"/>
                </a:lnTo>
                <a:lnTo>
                  <a:pt x="652826" y="519155"/>
                </a:lnTo>
                <a:lnTo>
                  <a:pt x="1401219" y="231167"/>
                </a:lnTo>
              </a:path>
            </a:pathLst>
          </a:custGeom>
          <a:ln w="2928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5586915" y="3404176"/>
            <a:ext cx="2103625" cy="869930"/>
          </a:xfrm>
          <a:custGeom>
            <a:avLst/>
            <a:gdLst/>
            <a:ahLst/>
            <a:cxnLst/>
            <a:rect l="l" t="t" r="r" b="b"/>
            <a:pathLst>
              <a:path w="2103625" h="869930">
                <a:moveTo>
                  <a:pt x="1266853" y="587941"/>
                </a:moveTo>
                <a:lnTo>
                  <a:pt x="1266853" y="668621"/>
                </a:lnTo>
                <a:lnTo>
                  <a:pt x="1868300" y="869930"/>
                </a:lnTo>
                <a:lnTo>
                  <a:pt x="1971998" y="819108"/>
                </a:lnTo>
                <a:lnTo>
                  <a:pt x="1266853" y="587941"/>
                </a:lnTo>
                <a:close/>
              </a:path>
              <a:path w="2103625" h="869930">
                <a:moveTo>
                  <a:pt x="0" y="635759"/>
                </a:moveTo>
                <a:lnTo>
                  <a:pt x="0" y="744357"/>
                </a:lnTo>
                <a:lnTo>
                  <a:pt x="86579" y="619806"/>
                </a:lnTo>
                <a:lnTo>
                  <a:pt x="338126" y="527161"/>
                </a:lnTo>
                <a:lnTo>
                  <a:pt x="0" y="635759"/>
                </a:lnTo>
                <a:close/>
              </a:path>
              <a:path w="2103625" h="869930">
                <a:moveTo>
                  <a:pt x="1338105" y="0"/>
                </a:moveTo>
                <a:lnTo>
                  <a:pt x="1331781" y="121559"/>
                </a:lnTo>
                <a:lnTo>
                  <a:pt x="2103625" y="258076"/>
                </a:lnTo>
                <a:lnTo>
                  <a:pt x="2103625" y="127542"/>
                </a:lnTo>
                <a:lnTo>
                  <a:pt x="1338105" y="0"/>
                </a:lnTo>
                <a:close/>
              </a:path>
              <a:path w="2103625" h="869930">
                <a:moveTo>
                  <a:pt x="261491" y="741366"/>
                </a:moveTo>
                <a:lnTo>
                  <a:pt x="1802" y="744357"/>
                </a:lnTo>
                <a:lnTo>
                  <a:pt x="101898" y="788220"/>
                </a:lnTo>
                <a:lnTo>
                  <a:pt x="261491" y="741366"/>
                </a:lnTo>
                <a:close/>
              </a:path>
              <a:path w="2103625" h="869930">
                <a:moveTo>
                  <a:pt x="858422" y="431483"/>
                </a:moveTo>
                <a:lnTo>
                  <a:pt x="853905" y="278017"/>
                </a:lnTo>
                <a:lnTo>
                  <a:pt x="563551" y="328826"/>
                </a:lnTo>
                <a:lnTo>
                  <a:pt x="858422" y="431483"/>
                </a:lnTo>
                <a:close/>
              </a:path>
            </a:pathLst>
          </a:custGeom>
          <a:solidFill>
            <a:srgbClr val="7E7E7E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6853768" y="3992118"/>
            <a:ext cx="705145" cy="281989"/>
          </a:xfrm>
          <a:custGeom>
            <a:avLst/>
            <a:gdLst/>
            <a:ahLst/>
            <a:cxnLst/>
            <a:rect l="l" t="t" r="r" b="b"/>
            <a:pathLst>
              <a:path w="705145" h="281989">
                <a:moveTo>
                  <a:pt x="0" y="0"/>
                </a:moveTo>
                <a:lnTo>
                  <a:pt x="705145" y="231167"/>
                </a:lnTo>
                <a:lnTo>
                  <a:pt x="601447" y="281989"/>
                </a:lnTo>
                <a:lnTo>
                  <a:pt x="0" y="80679"/>
                </a:lnTo>
                <a:lnTo>
                  <a:pt x="0" y="0"/>
                </a:lnTo>
              </a:path>
            </a:pathLst>
          </a:custGeom>
          <a:ln w="2923">
            <a:solidFill>
              <a:srgbClr val="FFFFFF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6918697" y="3404176"/>
            <a:ext cx="771843" cy="258076"/>
          </a:xfrm>
          <a:custGeom>
            <a:avLst/>
            <a:gdLst/>
            <a:ahLst/>
            <a:cxnLst/>
            <a:rect l="l" t="t" r="r" b="b"/>
            <a:pathLst>
              <a:path w="771843" h="258076">
                <a:moveTo>
                  <a:pt x="6323" y="0"/>
                </a:moveTo>
                <a:lnTo>
                  <a:pt x="771843" y="127542"/>
                </a:lnTo>
                <a:lnTo>
                  <a:pt x="771843" y="258076"/>
                </a:lnTo>
                <a:lnTo>
                  <a:pt x="0" y="121559"/>
                </a:lnTo>
                <a:lnTo>
                  <a:pt x="6323" y="0"/>
                </a:lnTo>
              </a:path>
            </a:pathLst>
          </a:custGeom>
          <a:ln w="2933">
            <a:solidFill>
              <a:srgbClr val="FFFFFF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5792512" y="3045437"/>
            <a:ext cx="665435" cy="1228686"/>
          </a:xfrm>
          <a:custGeom>
            <a:avLst/>
            <a:gdLst/>
            <a:ahLst/>
            <a:cxnLst/>
            <a:rect l="l" t="t" r="r" b="b"/>
            <a:pathLst>
              <a:path w="665435" h="1228686">
                <a:moveTo>
                  <a:pt x="661822" y="4985"/>
                </a:moveTo>
                <a:lnTo>
                  <a:pt x="599603" y="9970"/>
                </a:lnTo>
                <a:lnTo>
                  <a:pt x="603216" y="363724"/>
                </a:lnTo>
                <a:lnTo>
                  <a:pt x="611346" y="362727"/>
                </a:lnTo>
                <a:lnTo>
                  <a:pt x="628473" y="362727"/>
                </a:lnTo>
                <a:lnTo>
                  <a:pt x="638372" y="363724"/>
                </a:lnTo>
                <a:lnTo>
                  <a:pt x="647406" y="364721"/>
                </a:lnTo>
                <a:lnTo>
                  <a:pt x="657305" y="365718"/>
                </a:lnTo>
                <a:lnTo>
                  <a:pt x="665435" y="364721"/>
                </a:lnTo>
                <a:lnTo>
                  <a:pt x="665435" y="0"/>
                </a:lnTo>
                <a:lnTo>
                  <a:pt x="661822" y="4985"/>
                </a:lnTo>
                <a:close/>
              </a:path>
              <a:path w="665435" h="1228686">
                <a:moveTo>
                  <a:pt x="73924" y="394592"/>
                </a:moveTo>
                <a:lnTo>
                  <a:pt x="94664" y="395589"/>
                </a:lnTo>
                <a:lnTo>
                  <a:pt x="114500" y="397583"/>
                </a:lnTo>
                <a:lnTo>
                  <a:pt x="135240" y="398580"/>
                </a:lnTo>
                <a:lnTo>
                  <a:pt x="155076" y="398580"/>
                </a:lnTo>
                <a:lnTo>
                  <a:pt x="165013" y="397583"/>
                </a:lnTo>
                <a:lnTo>
                  <a:pt x="174912" y="396586"/>
                </a:lnTo>
                <a:lnTo>
                  <a:pt x="183946" y="395589"/>
                </a:lnTo>
                <a:lnTo>
                  <a:pt x="192942" y="392639"/>
                </a:lnTo>
                <a:lnTo>
                  <a:pt x="208261" y="388651"/>
                </a:lnTo>
                <a:lnTo>
                  <a:pt x="224521" y="385660"/>
                </a:lnTo>
                <a:lnTo>
                  <a:pt x="240744" y="383665"/>
                </a:lnTo>
                <a:lnTo>
                  <a:pt x="256967" y="381671"/>
                </a:lnTo>
                <a:lnTo>
                  <a:pt x="290316" y="379677"/>
                </a:lnTo>
                <a:lnTo>
                  <a:pt x="323703" y="378680"/>
                </a:lnTo>
                <a:lnTo>
                  <a:pt x="357051" y="378680"/>
                </a:lnTo>
                <a:lnTo>
                  <a:pt x="390400" y="377683"/>
                </a:lnTo>
                <a:lnTo>
                  <a:pt x="406661" y="376686"/>
                </a:lnTo>
                <a:lnTo>
                  <a:pt x="422884" y="374692"/>
                </a:lnTo>
                <a:lnTo>
                  <a:pt x="439106" y="371700"/>
                </a:lnTo>
                <a:lnTo>
                  <a:pt x="454426" y="368709"/>
                </a:lnTo>
                <a:lnTo>
                  <a:pt x="464363" y="367712"/>
                </a:lnTo>
                <a:lnTo>
                  <a:pt x="474262" y="366715"/>
                </a:lnTo>
                <a:lnTo>
                  <a:pt x="496808" y="366715"/>
                </a:lnTo>
                <a:lnTo>
                  <a:pt x="508552" y="367712"/>
                </a:lnTo>
                <a:lnTo>
                  <a:pt x="519355" y="367712"/>
                </a:lnTo>
                <a:lnTo>
                  <a:pt x="528388" y="368709"/>
                </a:lnTo>
                <a:lnTo>
                  <a:pt x="536481" y="368709"/>
                </a:lnTo>
                <a:lnTo>
                  <a:pt x="603216" y="363724"/>
                </a:lnTo>
                <a:lnTo>
                  <a:pt x="599603" y="9970"/>
                </a:lnTo>
                <a:lnTo>
                  <a:pt x="603216" y="5982"/>
                </a:lnTo>
                <a:lnTo>
                  <a:pt x="607733" y="0"/>
                </a:lnTo>
                <a:lnTo>
                  <a:pt x="613153" y="-5982"/>
                </a:lnTo>
                <a:lnTo>
                  <a:pt x="618536" y="-11964"/>
                </a:lnTo>
                <a:lnTo>
                  <a:pt x="623956" y="-17947"/>
                </a:lnTo>
                <a:lnTo>
                  <a:pt x="628473" y="-23929"/>
                </a:lnTo>
                <a:lnTo>
                  <a:pt x="632086" y="-29870"/>
                </a:lnTo>
                <a:lnTo>
                  <a:pt x="633893" y="-33858"/>
                </a:lnTo>
                <a:lnTo>
                  <a:pt x="639275" y="-33858"/>
                </a:lnTo>
                <a:lnTo>
                  <a:pt x="643792" y="-34856"/>
                </a:lnTo>
                <a:lnTo>
                  <a:pt x="650116" y="-34856"/>
                </a:lnTo>
                <a:lnTo>
                  <a:pt x="655498" y="-35853"/>
                </a:lnTo>
                <a:lnTo>
                  <a:pt x="661822" y="-36850"/>
                </a:lnTo>
                <a:lnTo>
                  <a:pt x="667242" y="-37847"/>
                </a:lnTo>
                <a:lnTo>
                  <a:pt x="677141" y="-37847"/>
                </a:lnTo>
                <a:lnTo>
                  <a:pt x="678044" y="-31864"/>
                </a:lnTo>
                <a:lnTo>
                  <a:pt x="678044" y="-25923"/>
                </a:lnTo>
                <a:lnTo>
                  <a:pt x="677141" y="-19941"/>
                </a:lnTo>
                <a:lnTo>
                  <a:pt x="675334" y="-14956"/>
                </a:lnTo>
                <a:lnTo>
                  <a:pt x="672662" y="-9970"/>
                </a:lnTo>
                <a:lnTo>
                  <a:pt x="669048" y="-4985"/>
                </a:lnTo>
                <a:lnTo>
                  <a:pt x="665435" y="0"/>
                </a:lnTo>
                <a:lnTo>
                  <a:pt x="665435" y="364721"/>
                </a:lnTo>
                <a:lnTo>
                  <a:pt x="673565" y="363724"/>
                </a:lnTo>
                <a:lnTo>
                  <a:pt x="685271" y="362727"/>
                </a:lnTo>
                <a:lnTo>
                  <a:pt x="697881" y="361730"/>
                </a:lnTo>
                <a:lnTo>
                  <a:pt x="726750" y="361730"/>
                </a:lnTo>
                <a:lnTo>
                  <a:pt x="741166" y="360733"/>
                </a:lnTo>
                <a:lnTo>
                  <a:pt x="754717" y="358738"/>
                </a:lnTo>
                <a:lnTo>
                  <a:pt x="761003" y="357741"/>
                </a:lnTo>
                <a:lnTo>
                  <a:pt x="766423" y="354750"/>
                </a:lnTo>
                <a:lnTo>
                  <a:pt x="770940" y="352756"/>
                </a:lnTo>
                <a:lnTo>
                  <a:pt x="774553" y="348768"/>
                </a:lnTo>
                <a:lnTo>
                  <a:pt x="786259" y="363724"/>
                </a:lnTo>
                <a:lnTo>
                  <a:pt x="814225" y="348768"/>
                </a:lnTo>
                <a:lnTo>
                  <a:pt x="806095" y="348768"/>
                </a:lnTo>
                <a:lnTo>
                  <a:pt x="806999" y="344779"/>
                </a:lnTo>
                <a:lnTo>
                  <a:pt x="808805" y="341788"/>
                </a:lnTo>
                <a:lnTo>
                  <a:pt x="812419" y="339794"/>
                </a:lnTo>
                <a:lnTo>
                  <a:pt x="816032" y="337800"/>
                </a:lnTo>
                <a:lnTo>
                  <a:pt x="825931" y="336803"/>
                </a:lnTo>
                <a:lnTo>
                  <a:pt x="837637" y="337800"/>
                </a:lnTo>
                <a:lnTo>
                  <a:pt x="850284" y="339794"/>
                </a:lnTo>
                <a:lnTo>
                  <a:pt x="860184" y="341788"/>
                </a:lnTo>
                <a:lnTo>
                  <a:pt x="868314" y="343782"/>
                </a:lnTo>
                <a:lnTo>
                  <a:pt x="872831" y="344779"/>
                </a:lnTo>
                <a:lnTo>
                  <a:pt x="868314" y="339794"/>
                </a:lnTo>
                <a:lnTo>
                  <a:pt x="884537" y="332815"/>
                </a:lnTo>
                <a:lnTo>
                  <a:pt x="901663" y="325835"/>
                </a:lnTo>
                <a:lnTo>
                  <a:pt x="920596" y="319894"/>
                </a:lnTo>
                <a:lnTo>
                  <a:pt x="939529" y="314909"/>
                </a:lnTo>
                <a:lnTo>
                  <a:pt x="959365" y="310920"/>
                </a:lnTo>
                <a:lnTo>
                  <a:pt x="979239" y="307929"/>
                </a:lnTo>
                <a:lnTo>
                  <a:pt x="998172" y="305935"/>
                </a:lnTo>
                <a:lnTo>
                  <a:pt x="1017104" y="304938"/>
                </a:lnTo>
                <a:lnTo>
                  <a:pt x="1019815" y="309923"/>
                </a:lnTo>
                <a:lnTo>
                  <a:pt x="1021584" y="313912"/>
                </a:lnTo>
                <a:lnTo>
                  <a:pt x="1024294" y="319894"/>
                </a:lnTo>
                <a:lnTo>
                  <a:pt x="1026100" y="324838"/>
                </a:lnTo>
                <a:lnTo>
                  <a:pt x="1027907" y="330820"/>
                </a:lnTo>
                <a:lnTo>
                  <a:pt x="1029714" y="335806"/>
                </a:lnTo>
                <a:lnTo>
                  <a:pt x="1030617" y="340791"/>
                </a:lnTo>
                <a:lnTo>
                  <a:pt x="1032424" y="344779"/>
                </a:lnTo>
                <a:lnTo>
                  <a:pt x="1035134" y="344779"/>
                </a:lnTo>
                <a:lnTo>
                  <a:pt x="1038747" y="345777"/>
                </a:lnTo>
                <a:lnTo>
                  <a:pt x="1042323" y="345777"/>
                </a:lnTo>
                <a:lnTo>
                  <a:pt x="1045937" y="346774"/>
                </a:lnTo>
                <a:lnTo>
                  <a:pt x="1049550" y="347771"/>
                </a:lnTo>
                <a:lnTo>
                  <a:pt x="1053163" y="348768"/>
                </a:lnTo>
                <a:lnTo>
                  <a:pt x="1059487" y="348768"/>
                </a:lnTo>
                <a:lnTo>
                  <a:pt x="1064869" y="349765"/>
                </a:lnTo>
                <a:lnTo>
                  <a:pt x="1070290" y="349765"/>
                </a:lnTo>
                <a:lnTo>
                  <a:pt x="1075710" y="348768"/>
                </a:lnTo>
                <a:lnTo>
                  <a:pt x="1081130" y="348768"/>
                </a:lnTo>
                <a:lnTo>
                  <a:pt x="1092836" y="345777"/>
                </a:lnTo>
                <a:lnTo>
                  <a:pt x="1104542" y="341788"/>
                </a:lnTo>
                <a:lnTo>
                  <a:pt x="1115382" y="338797"/>
                </a:lnTo>
                <a:lnTo>
                  <a:pt x="1126185" y="335806"/>
                </a:lnTo>
                <a:lnTo>
                  <a:pt x="1131605" y="334809"/>
                </a:lnTo>
                <a:lnTo>
                  <a:pt x="1136122" y="333812"/>
                </a:lnTo>
                <a:lnTo>
                  <a:pt x="1140639" y="333812"/>
                </a:lnTo>
                <a:lnTo>
                  <a:pt x="1145118" y="334809"/>
                </a:lnTo>
                <a:lnTo>
                  <a:pt x="1176698" y="338797"/>
                </a:lnTo>
                <a:lnTo>
                  <a:pt x="1208240" y="342785"/>
                </a:lnTo>
                <a:lnTo>
                  <a:pt x="1240723" y="343782"/>
                </a:lnTo>
                <a:lnTo>
                  <a:pt x="1273169" y="344779"/>
                </a:lnTo>
                <a:lnTo>
                  <a:pt x="1403930" y="344779"/>
                </a:lnTo>
                <a:lnTo>
                  <a:pt x="1411119" y="336803"/>
                </a:lnTo>
                <a:lnTo>
                  <a:pt x="1420152" y="327829"/>
                </a:lnTo>
                <a:lnTo>
                  <a:pt x="1431858" y="318897"/>
                </a:lnTo>
                <a:lnTo>
                  <a:pt x="1443602" y="310920"/>
                </a:lnTo>
                <a:lnTo>
                  <a:pt x="1456211" y="302944"/>
                </a:lnTo>
                <a:lnTo>
                  <a:pt x="1468821" y="296961"/>
                </a:lnTo>
                <a:lnTo>
                  <a:pt x="1474241" y="293970"/>
                </a:lnTo>
                <a:lnTo>
                  <a:pt x="1479661" y="292973"/>
                </a:lnTo>
                <a:lnTo>
                  <a:pt x="1485081" y="290979"/>
                </a:lnTo>
                <a:lnTo>
                  <a:pt x="1489560" y="290979"/>
                </a:lnTo>
                <a:lnTo>
                  <a:pt x="1501304" y="277020"/>
                </a:lnTo>
                <a:lnTo>
                  <a:pt x="1507627" y="272035"/>
                </a:lnTo>
                <a:lnTo>
                  <a:pt x="1515720" y="265055"/>
                </a:lnTo>
                <a:lnTo>
                  <a:pt x="1523850" y="257078"/>
                </a:lnTo>
                <a:lnTo>
                  <a:pt x="1532846" y="248146"/>
                </a:lnTo>
                <a:lnTo>
                  <a:pt x="1541880" y="241167"/>
                </a:lnTo>
                <a:lnTo>
                  <a:pt x="1550876" y="234187"/>
                </a:lnTo>
                <a:lnTo>
                  <a:pt x="1555392" y="231196"/>
                </a:lnTo>
                <a:lnTo>
                  <a:pt x="1559909" y="229202"/>
                </a:lnTo>
                <a:lnTo>
                  <a:pt x="1563523" y="228205"/>
                </a:lnTo>
                <a:lnTo>
                  <a:pt x="1568039" y="228205"/>
                </a:lnTo>
                <a:lnTo>
                  <a:pt x="1568039" y="222222"/>
                </a:lnTo>
                <a:lnTo>
                  <a:pt x="1569808" y="217237"/>
                </a:lnTo>
                <a:lnTo>
                  <a:pt x="1572519" y="212252"/>
                </a:lnTo>
                <a:lnTo>
                  <a:pt x="1575229" y="207266"/>
                </a:lnTo>
                <a:lnTo>
                  <a:pt x="1580649" y="197296"/>
                </a:lnTo>
                <a:lnTo>
                  <a:pt x="1583359" y="189319"/>
                </a:lnTo>
                <a:lnTo>
                  <a:pt x="1588779" y="150475"/>
                </a:lnTo>
                <a:lnTo>
                  <a:pt x="1593258" y="106645"/>
                </a:lnTo>
                <a:lnTo>
                  <a:pt x="1595065" y="83712"/>
                </a:lnTo>
                <a:lnTo>
                  <a:pt x="1595968" y="60779"/>
                </a:lnTo>
                <a:lnTo>
                  <a:pt x="1595968" y="36891"/>
                </a:lnTo>
                <a:lnTo>
                  <a:pt x="1596872" y="12961"/>
                </a:lnTo>
                <a:lnTo>
                  <a:pt x="1595968" y="-9970"/>
                </a:lnTo>
                <a:lnTo>
                  <a:pt x="1595065" y="-33858"/>
                </a:lnTo>
                <a:lnTo>
                  <a:pt x="1593258" y="-55794"/>
                </a:lnTo>
                <a:lnTo>
                  <a:pt x="1590548" y="-78727"/>
                </a:lnTo>
                <a:lnTo>
                  <a:pt x="1586972" y="-99624"/>
                </a:lnTo>
                <a:lnTo>
                  <a:pt x="1582455" y="-119565"/>
                </a:lnTo>
                <a:lnTo>
                  <a:pt x="1577939" y="-138510"/>
                </a:lnTo>
                <a:lnTo>
                  <a:pt x="1571615" y="-155460"/>
                </a:lnTo>
                <a:lnTo>
                  <a:pt x="1577035" y="-172369"/>
                </a:lnTo>
                <a:lnTo>
                  <a:pt x="1582455" y="-191313"/>
                </a:lnTo>
                <a:lnTo>
                  <a:pt x="1586972" y="-212252"/>
                </a:lnTo>
                <a:lnTo>
                  <a:pt x="1591451" y="-234187"/>
                </a:lnTo>
                <a:lnTo>
                  <a:pt x="1594161" y="-256081"/>
                </a:lnTo>
                <a:lnTo>
                  <a:pt x="1596872" y="-278017"/>
                </a:lnTo>
                <a:lnTo>
                  <a:pt x="1598678" y="-298956"/>
                </a:lnTo>
                <a:lnTo>
                  <a:pt x="1598678" y="-319853"/>
                </a:lnTo>
                <a:lnTo>
                  <a:pt x="1606809" y="-319853"/>
                </a:lnTo>
                <a:lnTo>
                  <a:pt x="1609519" y="-328826"/>
                </a:lnTo>
                <a:lnTo>
                  <a:pt x="1610384" y="-336803"/>
                </a:lnTo>
                <a:lnTo>
                  <a:pt x="1610384" y="-346774"/>
                </a:lnTo>
                <a:lnTo>
                  <a:pt x="1608615" y="-355747"/>
                </a:lnTo>
                <a:lnTo>
                  <a:pt x="1605905" y="-364721"/>
                </a:lnTo>
                <a:lnTo>
                  <a:pt x="1601388" y="-373695"/>
                </a:lnTo>
                <a:lnTo>
                  <a:pt x="1596872" y="-383624"/>
                </a:lnTo>
                <a:lnTo>
                  <a:pt x="1591451" y="-392597"/>
                </a:lnTo>
                <a:lnTo>
                  <a:pt x="1585166" y="-400574"/>
                </a:lnTo>
                <a:lnTo>
                  <a:pt x="1578842" y="-409548"/>
                </a:lnTo>
                <a:lnTo>
                  <a:pt x="1571615" y="-417524"/>
                </a:lnTo>
                <a:lnTo>
                  <a:pt x="1565329" y="-424504"/>
                </a:lnTo>
                <a:lnTo>
                  <a:pt x="1551779" y="-436469"/>
                </a:lnTo>
                <a:lnTo>
                  <a:pt x="1540073" y="-446439"/>
                </a:lnTo>
                <a:lnTo>
                  <a:pt x="1543686" y="-441454"/>
                </a:lnTo>
                <a:lnTo>
                  <a:pt x="1542783" y="-441454"/>
                </a:lnTo>
                <a:lnTo>
                  <a:pt x="1540976" y="-442451"/>
                </a:lnTo>
                <a:lnTo>
                  <a:pt x="1540073" y="-444445"/>
                </a:lnTo>
                <a:lnTo>
                  <a:pt x="1538266" y="-446439"/>
                </a:lnTo>
                <a:lnTo>
                  <a:pt x="1536460" y="-448434"/>
                </a:lnTo>
                <a:lnTo>
                  <a:pt x="1535556" y="-449389"/>
                </a:lnTo>
                <a:lnTo>
                  <a:pt x="1533749" y="-450386"/>
                </a:lnTo>
                <a:lnTo>
                  <a:pt x="1531943" y="-451383"/>
                </a:lnTo>
                <a:lnTo>
                  <a:pt x="1532846" y="-452380"/>
                </a:lnTo>
                <a:lnTo>
                  <a:pt x="1532846" y="-454375"/>
                </a:lnTo>
                <a:lnTo>
                  <a:pt x="1533749" y="-456369"/>
                </a:lnTo>
                <a:lnTo>
                  <a:pt x="1534653" y="-458363"/>
                </a:lnTo>
                <a:lnTo>
                  <a:pt x="1535556" y="-460357"/>
                </a:lnTo>
                <a:lnTo>
                  <a:pt x="1535556" y="-462351"/>
                </a:lnTo>
                <a:lnTo>
                  <a:pt x="1536460" y="-463348"/>
                </a:lnTo>
                <a:lnTo>
                  <a:pt x="1536460" y="-465342"/>
                </a:lnTo>
                <a:lnTo>
                  <a:pt x="1534653" y="-474316"/>
                </a:lnTo>
                <a:lnTo>
                  <a:pt x="1531943" y="-482293"/>
                </a:lnTo>
                <a:lnTo>
                  <a:pt x="1528329" y="-490269"/>
                </a:lnTo>
                <a:lnTo>
                  <a:pt x="1523850" y="-497249"/>
                </a:lnTo>
                <a:lnTo>
                  <a:pt x="1518430" y="-504228"/>
                </a:lnTo>
                <a:lnTo>
                  <a:pt x="1512107" y="-510211"/>
                </a:lnTo>
                <a:lnTo>
                  <a:pt x="1504917" y="-516193"/>
                </a:lnTo>
                <a:lnTo>
                  <a:pt x="1497690" y="-521137"/>
                </a:lnTo>
                <a:lnTo>
                  <a:pt x="1482371" y="-530111"/>
                </a:lnTo>
                <a:lnTo>
                  <a:pt x="1466148" y="-538087"/>
                </a:lnTo>
                <a:lnTo>
                  <a:pt x="1451695" y="-544070"/>
                </a:lnTo>
                <a:lnTo>
                  <a:pt x="1439085" y="-548058"/>
                </a:lnTo>
                <a:lnTo>
                  <a:pt x="1427342" y="-551049"/>
                </a:lnTo>
                <a:lnTo>
                  <a:pt x="1412925" y="-555037"/>
                </a:lnTo>
                <a:lnTo>
                  <a:pt x="1395799" y="-559026"/>
                </a:lnTo>
                <a:lnTo>
                  <a:pt x="1377770" y="-564011"/>
                </a:lnTo>
                <a:lnTo>
                  <a:pt x="1368736" y="-567002"/>
                </a:lnTo>
                <a:lnTo>
                  <a:pt x="1360644" y="-569994"/>
                </a:lnTo>
                <a:lnTo>
                  <a:pt x="1352513" y="-573982"/>
                </a:lnTo>
                <a:lnTo>
                  <a:pt x="1344421" y="-577970"/>
                </a:lnTo>
                <a:lnTo>
                  <a:pt x="1338097" y="-582956"/>
                </a:lnTo>
                <a:lnTo>
                  <a:pt x="1332677" y="-587941"/>
                </a:lnTo>
                <a:lnTo>
                  <a:pt x="1328160" y="-594879"/>
                </a:lnTo>
                <a:lnTo>
                  <a:pt x="1325450" y="-600861"/>
                </a:lnTo>
                <a:lnTo>
                  <a:pt x="1322778" y="-606844"/>
                </a:lnTo>
                <a:lnTo>
                  <a:pt x="1320068" y="-610832"/>
                </a:lnTo>
                <a:lnTo>
                  <a:pt x="1317358" y="-614820"/>
                </a:lnTo>
                <a:lnTo>
                  <a:pt x="1314648" y="-617812"/>
                </a:lnTo>
                <a:lnTo>
                  <a:pt x="1307421" y="-623794"/>
                </a:lnTo>
                <a:lnTo>
                  <a:pt x="1300232" y="-626785"/>
                </a:lnTo>
                <a:lnTo>
                  <a:pt x="1291198" y="-628779"/>
                </a:lnTo>
                <a:lnTo>
                  <a:pt x="1282202" y="-629777"/>
                </a:lnTo>
                <a:lnTo>
                  <a:pt x="1273169" y="-630774"/>
                </a:lnTo>
                <a:lnTo>
                  <a:pt x="1262366" y="-630774"/>
                </a:lnTo>
                <a:lnTo>
                  <a:pt x="1262366" y="-642738"/>
                </a:lnTo>
                <a:lnTo>
                  <a:pt x="1260559" y="-655700"/>
                </a:lnTo>
                <a:lnTo>
                  <a:pt x="1257849" y="-668621"/>
                </a:lnTo>
                <a:lnTo>
                  <a:pt x="1254236" y="-683577"/>
                </a:lnTo>
                <a:lnTo>
                  <a:pt x="1250622" y="-697536"/>
                </a:lnTo>
                <a:lnTo>
                  <a:pt x="1246105" y="-710498"/>
                </a:lnTo>
                <a:lnTo>
                  <a:pt x="1242530" y="-722463"/>
                </a:lnTo>
                <a:lnTo>
                  <a:pt x="1239820" y="-732392"/>
                </a:lnTo>
                <a:lnTo>
                  <a:pt x="1236206" y="-742363"/>
                </a:lnTo>
                <a:lnTo>
                  <a:pt x="1231689" y="-751336"/>
                </a:lnTo>
                <a:lnTo>
                  <a:pt x="1228076" y="-760310"/>
                </a:lnTo>
                <a:lnTo>
                  <a:pt x="1223559" y="-768287"/>
                </a:lnTo>
                <a:lnTo>
                  <a:pt x="1218177" y="-776263"/>
                </a:lnTo>
                <a:lnTo>
                  <a:pt x="1212757" y="-783243"/>
                </a:lnTo>
                <a:lnTo>
                  <a:pt x="1207336" y="-790222"/>
                </a:lnTo>
                <a:lnTo>
                  <a:pt x="1201051" y="-796205"/>
                </a:lnTo>
                <a:lnTo>
                  <a:pt x="1188404" y="-808128"/>
                </a:lnTo>
                <a:lnTo>
                  <a:pt x="1174891" y="-818099"/>
                </a:lnTo>
                <a:lnTo>
                  <a:pt x="1160475" y="-827073"/>
                </a:lnTo>
                <a:lnTo>
                  <a:pt x="1146021" y="-834052"/>
                </a:lnTo>
                <a:lnTo>
                  <a:pt x="1129798" y="-840035"/>
                </a:lnTo>
                <a:lnTo>
                  <a:pt x="1114479" y="-846017"/>
                </a:lnTo>
                <a:lnTo>
                  <a:pt x="1097353" y="-850005"/>
                </a:lnTo>
                <a:lnTo>
                  <a:pt x="1081130" y="-853994"/>
                </a:lnTo>
                <a:lnTo>
                  <a:pt x="1048647" y="-858979"/>
                </a:lnTo>
                <a:lnTo>
                  <a:pt x="1017104" y="-862967"/>
                </a:lnTo>
                <a:lnTo>
                  <a:pt x="1012588" y="-857982"/>
                </a:lnTo>
                <a:lnTo>
                  <a:pt x="970205" y="-857982"/>
                </a:lnTo>
                <a:lnTo>
                  <a:pt x="962075" y="-856985"/>
                </a:lnTo>
                <a:lnTo>
                  <a:pt x="953982" y="-853994"/>
                </a:lnTo>
                <a:lnTo>
                  <a:pt x="945852" y="-849008"/>
                </a:lnTo>
                <a:lnTo>
                  <a:pt x="937760" y="-843026"/>
                </a:lnTo>
                <a:lnTo>
                  <a:pt x="928726" y="-837043"/>
                </a:lnTo>
                <a:lnTo>
                  <a:pt x="921499" y="-832058"/>
                </a:lnTo>
                <a:lnTo>
                  <a:pt x="914310" y="-827073"/>
                </a:lnTo>
                <a:lnTo>
                  <a:pt x="907986" y="-824081"/>
                </a:lnTo>
                <a:lnTo>
                  <a:pt x="897184" y="-818099"/>
                </a:lnTo>
                <a:lnTo>
                  <a:pt x="885440" y="-809125"/>
                </a:lnTo>
                <a:lnTo>
                  <a:pt x="872831" y="-799196"/>
                </a:lnTo>
                <a:lnTo>
                  <a:pt x="861087" y="-787231"/>
                </a:lnTo>
                <a:lnTo>
                  <a:pt x="848478" y="-776263"/>
                </a:lnTo>
                <a:lnTo>
                  <a:pt x="835868" y="-765296"/>
                </a:lnTo>
                <a:lnTo>
                  <a:pt x="825028" y="-755325"/>
                </a:lnTo>
                <a:lnTo>
                  <a:pt x="814225" y="-747348"/>
                </a:lnTo>
                <a:lnTo>
                  <a:pt x="815129" y="-746351"/>
                </a:lnTo>
                <a:lnTo>
                  <a:pt x="816032" y="-746351"/>
                </a:lnTo>
                <a:lnTo>
                  <a:pt x="816032" y="-736380"/>
                </a:lnTo>
                <a:lnTo>
                  <a:pt x="815129" y="-732392"/>
                </a:lnTo>
                <a:lnTo>
                  <a:pt x="815129" y="-730398"/>
                </a:lnTo>
                <a:lnTo>
                  <a:pt x="816032" y="-730398"/>
                </a:lnTo>
                <a:lnTo>
                  <a:pt x="817801" y="-732392"/>
                </a:lnTo>
                <a:lnTo>
                  <a:pt x="806095" y="-708504"/>
                </a:lnTo>
                <a:lnTo>
                  <a:pt x="797062" y="-694545"/>
                </a:lnTo>
                <a:lnTo>
                  <a:pt x="792583" y="-687565"/>
                </a:lnTo>
                <a:lnTo>
                  <a:pt x="788969" y="-683577"/>
                </a:lnTo>
                <a:lnTo>
                  <a:pt x="787162" y="-682580"/>
                </a:lnTo>
                <a:lnTo>
                  <a:pt x="785356" y="-680586"/>
                </a:lnTo>
                <a:lnTo>
                  <a:pt x="783549" y="-675600"/>
                </a:lnTo>
                <a:lnTo>
                  <a:pt x="779936" y="-664633"/>
                </a:lnTo>
                <a:lnTo>
                  <a:pt x="693401" y="-683577"/>
                </a:lnTo>
                <a:lnTo>
                  <a:pt x="687078" y="-677595"/>
                </a:lnTo>
                <a:lnTo>
                  <a:pt x="679851" y="-671612"/>
                </a:lnTo>
                <a:lnTo>
                  <a:pt x="670855" y="-664633"/>
                </a:lnTo>
                <a:lnTo>
                  <a:pt x="660918" y="-658692"/>
                </a:lnTo>
                <a:lnTo>
                  <a:pt x="651019" y="-652709"/>
                </a:lnTo>
                <a:lnTo>
                  <a:pt x="641985" y="-646727"/>
                </a:lnTo>
                <a:lnTo>
                  <a:pt x="632989" y="-642738"/>
                </a:lnTo>
                <a:lnTo>
                  <a:pt x="626666" y="-639747"/>
                </a:lnTo>
                <a:lnTo>
                  <a:pt x="617632" y="-634762"/>
                </a:lnTo>
                <a:lnTo>
                  <a:pt x="609540" y="-628779"/>
                </a:lnTo>
                <a:lnTo>
                  <a:pt x="602313" y="-621800"/>
                </a:lnTo>
                <a:lnTo>
                  <a:pt x="596893" y="-613823"/>
                </a:lnTo>
                <a:lnTo>
                  <a:pt x="590607" y="-605847"/>
                </a:lnTo>
                <a:lnTo>
                  <a:pt x="586090" y="-596873"/>
                </a:lnTo>
                <a:lnTo>
                  <a:pt x="581573" y="-587941"/>
                </a:lnTo>
                <a:lnTo>
                  <a:pt x="577057" y="-577970"/>
                </a:lnTo>
                <a:lnTo>
                  <a:pt x="568964" y="-559026"/>
                </a:lnTo>
                <a:lnTo>
                  <a:pt x="559930" y="-540081"/>
                </a:lnTo>
                <a:lnTo>
                  <a:pt x="555414" y="-532105"/>
                </a:lnTo>
                <a:lnTo>
                  <a:pt x="550031" y="-523131"/>
                </a:lnTo>
                <a:lnTo>
                  <a:pt x="543708" y="-516193"/>
                </a:lnTo>
                <a:lnTo>
                  <a:pt x="536481" y="-509214"/>
                </a:lnTo>
                <a:lnTo>
                  <a:pt x="535577" y="-501237"/>
                </a:lnTo>
                <a:lnTo>
                  <a:pt x="532867" y="-491266"/>
                </a:lnTo>
                <a:lnTo>
                  <a:pt x="529292" y="-481296"/>
                </a:lnTo>
                <a:lnTo>
                  <a:pt x="523871" y="-470328"/>
                </a:lnTo>
                <a:lnTo>
                  <a:pt x="518451" y="-459360"/>
                </a:lnTo>
                <a:lnTo>
                  <a:pt x="513934" y="-449389"/>
                </a:lnTo>
                <a:lnTo>
                  <a:pt x="508552" y="-439460"/>
                </a:lnTo>
                <a:lnTo>
                  <a:pt x="504939" y="-431483"/>
                </a:lnTo>
                <a:lnTo>
                  <a:pt x="500422" y="-431483"/>
                </a:lnTo>
                <a:lnTo>
                  <a:pt x="495905" y="-429489"/>
                </a:lnTo>
                <a:lnTo>
                  <a:pt x="491426" y="-426498"/>
                </a:lnTo>
                <a:lnTo>
                  <a:pt x="486909" y="-422510"/>
                </a:lnTo>
                <a:lnTo>
                  <a:pt x="476972" y="-413536"/>
                </a:lnTo>
                <a:lnTo>
                  <a:pt x="467073" y="-402568"/>
                </a:lnTo>
                <a:lnTo>
                  <a:pt x="458039" y="-390603"/>
                </a:lnTo>
                <a:lnTo>
                  <a:pt x="449043" y="-378638"/>
                </a:lnTo>
                <a:lnTo>
                  <a:pt x="441816" y="-367712"/>
                </a:lnTo>
                <a:lnTo>
                  <a:pt x="434590" y="-358738"/>
                </a:lnTo>
                <a:lnTo>
                  <a:pt x="420174" y="-341788"/>
                </a:lnTo>
                <a:lnTo>
                  <a:pt x="403951" y="-323841"/>
                </a:lnTo>
                <a:lnTo>
                  <a:pt x="386825" y="-303941"/>
                </a:lnTo>
                <a:lnTo>
                  <a:pt x="368795" y="-283999"/>
                </a:lnTo>
                <a:lnTo>
                  <a:pt x="351631" y="-263061"/>
                </a:lnTo>
                <a:lnTo>
                  <a:pt x="336312" y="-242122"/>
                </a:lnTo>
                <a:lnTo>
                  <a:pt x="329123" y="-231196"/>
                </a:lnTo>
                <a:lnTo>
                  <a:pt x="323703" y="-220228"/>
                </a:lnTo>
                <a:lnTo>
                  <a:pt x="318282" y="-209260"/>
                </a:lnTo>
                <a:lnTo>
                  <a:pt x="313766" y="-198293"/>
                </a:lnTo>
                <a:lnTo>
                  <a:pt x="307480" y="-180345"/>
                </a:lnTo>
                <a:lnTo>
                  <a:pt x="300253" y="-161442"/>
                </a:lnTo>
                <a:lnTo>
                  <a:pt x="293929" y="-142498"/>
                </a:lnTo>
                <a:lnTo>
                  <a:pt x="286740" y="-122557"/>
                </a:lnTo>
                <a:lnTo>
                  <a:pt x="280417" y="-103612"/>
                </a:lnTo>
                <a:lnTo>
                  <a:pt x="275900" y="-83712"/>
                </a:lnTo>
                <a:lnTo>
                  <a:pt x="274093" y="-73741"/>
                </a:lnTo>
                <a:lnTo>
                  <a:pt x="272286" y="-63771"/>
                </a:lnTo>
                <a:lnTo>
                  <a:pt x="271383" y="-53800"/>
                </a:lnTo>
                <a:lnTo>
                  <a:pt x="271383" y="-43829"/>
                </a:lnTo>
                <a:lnTo>
                  <a:pt x="274093" y="-42832"/>
                </a:lnTo>
                <a:lnTo>
                  <a:pt x="275900" y="-41835"/>
                </a:lnTo>
                <a:lnTo>
                  <a:pt x="277707" y="-39841"/>
                </a:lnTo>
                <a:lnTo>
                  <a:pt x="279513" y="-37847"/>
                </a:lnTo>
                <a:lnTo>
                  <a:pt x="280417" y="-34856"/>
                </a:lnTo>
                <a:lnTo>
                  <a:pt x="280417" y="-30867"/>
                </a:lnTo>
                <a:lnTo>
                  <a:pt x="279513" y="-27876"/>
                </a:lnTo>
                <a:lnTo>
                  <a:pt x="278610" y="-23929"/>
                </a:lnTo>
                <a:lnTo>
                  <a:pt x="274996" y="-16950"/>
                </a:lnTo>
                <a:lnTo>
                  <a:pt x="272286" y="-9970"/>
                </a:lnTo>
                <a:lnTo>
                  <a:pt x="270480" y="-1994"/>
                </a:lnTo>
                <a:lnTo>
                  <a:pt x="269576" y="5982"/>
                </a:lnTo>
                <a:lnTo>
                  <a:pt x="268673" y="14956"/>
                </a:lnTo>
                <a:lnTo>
                  <a:pt x="268673" y="23929"/>
                </a:lnTo>
                <a:lnTo>
                  <a:pt x="269576" y="32903"/>
                </a:lnTo>
                <a:lnTo>
                  <a:pt x="271383" y="43829"/>
                </a:lnTo>
                <a:lnTo>
                  <a:pt x="274093" y="47818"/>
                </a:lnTo>
                <a:lnTo>
                  <a:pt x="275900" y="51806"/>
                </a:lnTo>
                <a:lnTo>
                  <a:pt x="278610" y="55794"/>
                </a:lnTo>
                <a:lnTo>
                  <a:pt x="280417" y="60779"/>
                </a:lnTo>
                <a:lnTo>
                  <a:pt x="283127" y="64768"/>
                </a:lnTo>
                <a:lnTo>
                  <a:pt x="285837" y="69753"/>
                </a:lnTo>
                <a:lnTo>
                  <a:pt x="287643" y="73741"/>
                </a:lnTo>
                <a:lnTo>
                  <a:pt x="290316" y="77730"/>
                </a:lnTo>
                <a:lnTo>
                  <a:pt x="283127" y="87700"/>
                </a:lnTo>
                <a:lnTo>
                  <a:pt x="71214" y="189319"/>
                </a:lnTo>
                <a:lnTo>
                  <a:pt x="61315" y="195301"/>
                </a:lnTo>
                <a:lnTo>
                  <a:pt x="52281" y="201284"/>
                </a:lnTo>
                <a:lnTo>
                  <a:pt x="43285" y="209260"/>
                </a:lnTo>
                <a:lnTo>
                  <a:pt x="36059" y="217237"/>
                </a:lnTo>
                <a:lnTo>
                  <a:pt x="27928" y="226211"/>
                </a:lnTo>
                <a:lnTo>
                  <a:pt x="21642" y="235184"/>
                </a:lnTo>
                <a:lnTo>
                  <a:pt x="16222" y="245155"/>
                </a:lnTo>
                <a:lnTo>
                  <a:pt x="10802" y="255084"/>
                </a:lnTo>
                <a:lnTo>
                  <a:pt x="6285" y="266052"/>
                </a:lnTo>
                <a:lnTo>
                  <a:pt x="3613" y="278017"/>
                </a:lnTo>
                <a:lnTo>
                  <a:pt x="903" y="289982"/>
                </a:lnTo>
                <a:lnTo>
                  <a:pt x="0" y="301947"/>
                </a:lnTo>
                <a:lnTo>
                  <a:pt x="0" y="327829"/>
                </a:lnTo>
                <a:lnTo>
                  <a:pt x="2710" y="340791"/>
                </a:lnTo>
                <a:lnTo>
                  <a:pt x="5382" y="353753"/>
                </a:lnTo>
                <a:lnTo>
                  <a:pt x="5382" y="358738"/>
                </a:lnTo>
                <a:lnTo>
                  <a:pt x="6285" y="363724"/>
                </a:lnTo>
                <a:lnTo>
                  <a:pt x="8092" y="369706"/>
                </a:lnTo>
                <a:lnTo>
                  <a:pt x="8995" y="375689"/>
                </a:lnTo>
                <a:lnTo>
                  <a:pt x="10802" y="382668"/>
                </a:lnTo>
                <a:lnTo>
                  <a:pt x="11706" y="388651"/>
                </a:lnTo>
                <a:lnTo>
                  <a:pt x="12609" y="393636"/>
                </a:lnTo>
                <a:lnTo>
                  <a:pt x="13512" y="397583"/>
                </a:lnTo>
                <a:lnTo>
                  <a:pt x="36059" y="397583"/>
                </a:lnTo>
                <a:lnTo>
                  <a:pt x="45054" y="396586"/>
                </a:lnTo>
                <a:lnTo>
                  <a:pt x="54991" y="395589"/>
                </a:lnTo>
                <a:lnTo>
                  <a:pt x="64025" y="394592"/>
                </a:lnTo>
                <a:lnTo>
                  <a:pt x="73924" y="394592"/>
                </a:lnTo>
                <a:close/>
              </a:path>
            </a:pathLst>
          </a:custGeom>
          <a:solidFill>
            <a:srgbClr val="00660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5792512" y="2182470"/>
            <a:ext cx="1610384" cy="1261548"/>
          </a:xfrm>
          <a:custGeom>
            <a:avLst/>
            <a:gdLst/>
            <a:ahLst/>
            <a:cxnLst/>
            <a:rect l="l" t="t" r="r" b="b"/>
            <a:pathLst>
              <a:path w="1610384" h="1261548">
                <a:moveTo>
                  <a:pt x="970205" y="4985"/>
                </a:moveTo>
                <a:lnTo>
                  <a:pt x="1012588" y="4985"/>
                </a:lnTo>
                <a:lnTo>
                  <a:pt x="1017104" y="0"/>
                </a:lnTo>
                <a:lnTo>
                  <a:pt x="1048647" y="3988"/>
                </a:lnTo>
                <a:lnTo>
                  <a:pt x="1081130" y="8973"/>
                </a:lnTo>
                <a:lnTo>
                  <a:pt x="1097353" y="12961"/>
                </a:lnTo>
                <a:lnTo>
                  <a:pt x="1114479" y="16950"/>
                </a:lnTo>
                <a:lnTo>
                  <a:pt x="1129798" y="22932"/>
                </a:lnTo>
                <a:lnTo>
                  <a:pt x="1146021" y="28915"/>
                </a:lnTo>
                <a:lnTo>
                  <a:pt x="1160475" y="35894"/>
                </a:lnTo>
                <a:lnTo>
                  <a:pt x="1174891" y="44868"/>
                </a:lnTo>
                <a:lnTo>
                  <a:pt x="1188404" y="54839"/>
                </a:lnTo>
                <a:lnTo>
                  <a:pt x="1201051" y="66762"/>
                </a:lnTo>
                <a:lnTo>
                  <a:pt x="1207336" y="72744"/>
                </a:lnTo>
                <a:lnTo>
                  <a:pt x="1212757" y="79724"/>
                </a:lnTo>
                <a:lnTo>
                  <a:pt x="1218177" y="86703"/>
                </a:lnTo>
                <a:lnTo>
                  <a:pt x="1223559" y="94680"/>
                </a:lnTo>
                <a:lnTo>
                  <a:pt x="1228076" y="102657"/>
                </a:lnTo>
                <a:lnTo>
                  <a:pt x="1231689" y="111630"/>
                </a:lnTo>
                <a:lnTo>
                  <a:pt x="1236206" y="120604"/>
                </a:lnTo>
                <a:lnTo>
                  <a:pt x="1239820" y="130575"/>
                </a:lnTo>
                <a:lnTo>
                  <a:pt x="1242530" y="140504"/>
                </a:lnTo>
                <a:lnTo>
                  <a:pt x="1246105" y="152469"/>
                </a:lnTo>
                <a:lnTo>
                  <a:pt x="1250622" y="165431"/>
                </a:lnTo>
                <a:lnTo>
                  <a:pt x="1254236" y="179390"/>
                </a:lnTo>
                <a:lnTo>
                  <a:pt x="1257849" y="194346"/>
                </a:lnTo>
                <a:lnTo>
                  <a:pt x="1260559" y="207266"/>
                </a:lnTo>
                <a:lnTo>
                  <a:pt x="1262366" y="220228"/>
                </a:lnTo>
                <a:lnTo>
                  <a:pt x="1262366" y="232193"/>
                </a:lnTo>
                <a:lnTo>
                  <a:pt x="1273169" y="232193"/>
                </a:lnTo>
                <a:lnTo>
                  <a:pt x="1282202" y="233190"/>
                </a:lnTo>
                <a:lnTo>
                  <a:pt x="1291198" y="234187"/>
                </a:lnTo>
                <a:lnTo>
                  <a:pt x="1300232" y="236181"/>
                </a:lnTo>
                <a:lnTo>
                  <a:pt x="1307421" y="239173"/>
                </a:lnTo>
                <a:lnTo>
                  <a:pt x="1314648" y="245155"/>
                </a:lnTo>
                <a:lnTo>
                  <a:pt x="1317358" y="248146"/>
                </a:lnTo>
                <a:lnTo>
                  <a:pt x="1320068" y="252135"/>
                </a:lnTo>
                <a:lnTo>
                  <a:pt x="1322778" y="256123"/>
                </a:lnTo>
                <a:lnTo>
                  <a:pt x="1325450" y="262105"/>
                </a:lnTo>
                <a:lnTo>
                  <a:pt x="1328160" y="268088"/>
                </a:lnTo>
                <a:lnTo>
                  <a:pt x="1332677" y="275026"/>
                </a:lnTo>
                <a:lnTo>
                  <a:pt x="1338097" y="280011"/>
                </a:lnTo>
                <a:lnTo>
                  <a:pt x="1344421" y="284997"/>
                </a:lnTo>
                <a:lnTo>
                  <a:pt x="1352513" y="288985"/>
                </a:lnTo>
                <a:lnTo>
                  <a:pt x="1360644" y="292973"/>
                </a:lnTo>
                <a:lnTo>
                  <a:pt x="1368736" y="295964"/>
                </a:lnTo>
                <a:lnTo>
                  <a:pt x="1377770" y="298956"/>
                </a:lnTo>
                <a:lnTo>
                  <a:pt x="1395799" y="303941"/>
                </a:lnTo>
                <a:lnTo>
                  <a:pt x="1412925" y="307929"/>
                </a:lnTo>
                <a:lnTo>
                  <a:pt x="1427342" y="311918"/>
                </a:lnTo>
                <a:lnTo>
                  <a:pt x="1439085" y="314909"/>
                </a:lnTo>
                <a:lnTo>
                  <a:pt x="1451695" y="318897"/>
                </a:lnTo>
                <a:lnTo>
                  <a:pt x="1466148" y="324880"/>
                </a:lnTo>
                <a:lnTo>
                  <a:pt x="1482371" y="332856"/>
                </a:lnTo>
                <a:lnTo>
                  <a:pt x="1497690" y="341830"/>
                </a:lnTo>
                <a:lnTo>
                  <a:pt x="1504917" y="346774"/>
                </a:lnTo>
                <a:lnTo>
                  <a:pt x="1512107" y="352756"/>
                </a:lnTo>
                <a:lnTo>
                  <a:pt x="1518430" y="358738"/>
                </a:lnTo>
                <a:lnTo>
                  <a:pt x="1523850" y="365718"/>
                </a:lnTo>
                <a:lnTo>
                  <a:pt x="1528329" y="372698"/>
                </a:lnTo>
                <a:lnTo>
                  <a:pt x="1531943" y="380674"/>
                </a:lnTo>
                <a:lnTo>
                  <a:pt x="1534653" y="388651"/>
                </a:lnTo>
                <a:lnTo>
                  <a:pt x="1536460" y="397624"/>
                </a:lnTo>
                <a:lnTo>
                  <a:pt x="1536460" y="399619"/>
                </a:lnTo>
                <a:lnTo>
                  <a:pt x="1535556" y="400616"/>
                </a:lnTo>
                <a:lnTo>
                  <a:pt x="1535556" y="402610"/>
                </a:lnTo>
                <a:lnTo>
                  <a:pt x="1534653" y="404604"/>
                </a:lnTo>
                <a:lnTo>
                  <a:pt x="1533749" y="406598"/>
                </a:lnTo>
                <a:lnTo>
                  <a:pt x="1532846" y="408592"/>
                </a:lnTo>
                <a:lnTo>
                  <a:pt x="1532846" y="410586"/>
                </a:lnTo>
                <a:lnTo>
                  <a:pt x="1531943" y="411583"/>
                </a:lnTo>
                <a:lnTo>
                  <a:pt x="1533749" y="412581"/>
                </a:lnTo>
                <a:lnTo>
                  <a:pt x="1535556" y="413578"/>
                </a:lnTo>
                <a:lnTo>
                  <a:pt x="1536460" y="414533"/>
                </a:lnTo>
                <a:lnTo>
                  <a:pt x="1538266" y="416527"/>
                </a:lnTo>
                <a:lnTo>
                  <a:pt x="1540073" y="418521"/>
                </a:lnTo>
                <a:lnTo>
                  <a:pt x="1540976" y="420516"/>
                </a:lnTo>
                <a:lnTo>
                  <a:pt x="1542783" y="421513"/>
                </a:lnTo>
                <a:lnTo>
                  <a:pt x="1543686" y="421513"/>
                </a:lnTo>
                <a:lnTo>
                  <a:pt x="1540073" y="416527"/>
                </a:lnTo>
                <a:lnTo>
                  <a:pt x="1551779" y="426498"/>
                </a:lnTo>
                <a:lnTo>
                  <a:pt x="1565329" y="438463"/>
                </a:lnTo>
                <a:lnTo>
                  <a:pt x="1571615" y="445442"/>
                </a:lnTo>
                <a:lnTo>
                  <a:pt x="1578842" y="453419"/>
                </a:lnTo>
                <a:lnTo>
                  <a:pt x="1585166" y="462393"/>
                </a:lnTo>
                <a:lnTo>
                  <a:pt x="1591451" y="470369"/>
                </a:lnTo>
                <a:lnTo>
                  <a:pt x="1596872" y="479343"/>
                </a:lnTo>
                <a:lnTo>
                  <a:pt x="1601388" y="489272"/>
                </a:lnTo>
                <a:lnTo>
                  <a:pt x="1605905" y="498246"/>
                </a:lnTo>
                <a:lnTo>
                  <a:pt x="1608615" y="507219"/>
                </a:lnTo>
                <a:lnTo>
                  <a:pt x="1610384" y="516193"/>
                </a:lnTo>
                <a:lnTo>
                  <a:pt x="1610384" y="526164"/>
                </a:lnTo>
                <a:lnTo>
                  <a:pt x="1609519" y="534140"/>
                </a:lnTo>
                <a:lnTo>
                  <a:pt x="1606809" y="543114"/>
                </a:lnTo>
                <a:lnTo>
                  <a:pt x="1598678" y="543114"/>
                </a:lnTo>
                <a:lnTo>
                  <a:pt x="1598678" y="564011"/>
                </a:lnTo>
                <a:lnTo>
                  <a:pt x="1596872" y="584950"/>
                </a:lnTo>
                <a:lnTo>
                  <a:pt x="1594161" y="606885"/>
                </a:lnTo>
                <a:lnTo>
                  <a:pt x="1591451" y="628779"/>
                </a:lnTo>
                <a:lnTo>
                  <a:pt x="1586972" y="650715"/>
                </a:lnTo>
                <a:lnTo>
                  <a:pt x="1582455" y="671654"/>
                </a:lnTo>
                <a:lnTo>
                  <a:pt x="1577035" y="690598"/>
                </a:lnTo>
                <a:lnTo>
                  <a:pt x="1571615" y="707507"/>
                </a:lnTo>
                <a:lnTo>
                  <a:pt x="1577939" y="724457"/>
                </a:lnTo>
                <a:lnTo>
                  <a:pt x="1582455" y="743401"/>
                </a:lnTo>
                <a:lnTo>
                  <a:pt x="1586972" y="763343"/>
                </a:lnTo>
                <a:lnTo>
                  <a:pt x="1590548" y="784240"/>
                </a:lnTo>
                <a:lnTo>
                  <a:pt x="1593258" y="807173"/>
                </a:lnTo>
                <a:lnTo>
                  <a:pt x="1595065" y="829108"/>
                </a:lnTo>
                <a:lnTo>
                  <a:pt x="1595968" y="852996"/>
                </a:lnTo>
                <a:lnTo>
                  <a:pt x="1596872" y="875929"/>
                </a:lnTo>
                <a:lnTo>
                  <a:pt x="1595968" y="899859"/>
                </a:lnTo>
                <a:lnTo>
                  <a:pt x="1595968" y="923747"/>
                </a:lnTo>
                <a:lnTo>
                  <a:pt x="1595065" y="946680"/>
                </a:lnTo>
                <a:lnTo>
                  <a:pt x="1593258" y="969613"/>
                </a:lnTo>
                <a:lnTo>
                  <a:pt x="1588779" y="1013442"/>
                </a:lnTo>
                <a:lnTo>
                  <a:pt x="1583359" y="1052287"/>
                </a:lnTo>
                <a:lnTo>
                  <a:pt x="1580649" y="1060263"/>
                </a:lnTo>
                <a:lnTo>
                  <a:pt x="1577939" y="1065249"/>
                </a:lnTo>
                <a:lnTo>
                  <a:pt x="1575229" y="1070234"/>
                </a:lnTo>
                <a:lnTo>
                  <a:pt x="1572519" y="1075219"/>
                </a:lnTo>
                <a:lnTo>
                  <a:pt x="1569808" y="1080205"/>
                </a:lnTo>
                <a:lnTo>
                  <a:pt x="1568039" y="1085190"/>
                </a:lnTo>
                <a:lnTo>
                  <a:pt x="1568039" y="1091173"/>
                </a:lnTo>
                <a:lnTo>
                  <a:pt x="1563523" y="1091173"/>
                </a:lnTo>
                <a:lnTo>
                  <a:pt x="1559909" y="1092170"/>
                </a:lnTo>
                <a:lnTo>
                  <a:pt x="1555392" y="1094164"/>
                </a:lnTo>
                <a:lnTo>
                  <a:pt x="1550876" y="1097155"/>
                </a:lnTo>
                <a:lnTo>
                  <a:pt x="1541880" y="1104135"/>
                </a:lnTo>
                <a:lnTo>
                  <a:pt x="1532846" y="1111114"/>
                </a:lnTo>
                <a:lnTo>
                  <a:pt x="1523850" y="1120046"/>
                </a:lnTo>
                <a:lnTo>
                  <a:pt x="1515720" y="1128023"/>
                </a:lnTo>
                <a:lnTo>
                  <a:pt x="1507627" y="1135002"/>
                </a:lnTo>
                <a:lnTo>
                  <a:pt x="1501304" y="1139988"/>
                </a:lnTo>
                <a:lnTo>
                  <a:pt x="1489560" y="1153947"/>
                </a:lnTo>
                <a:lnTo>
                  <a:pt x="1485081" y="1153947"/>
                </a:lnTo>
                <a:lnTo>
                  <a:pt x="1479661" y="1155941"/>
                </a:lnTo>
                <a:lnTo>
                  <a:pt x="1474241" y="1156938"/>
                </a:lnTo>
                <a:lnTo>
                  <a:pt x="1468821" y="1159929"/>
                </a:lnTo>
                <a:lnTo>
                  <a:pt x="1456211" y="1165912"/>
                </a:lnTo>
                <a:lnTo>
                  <a:pt x="1443602" y="1173888"/>
                </a:lnTo>
                <a:lnTo>
                  <a:pt x="1431858" y="1181865"/>
                </a:lnTo>
                <a:lnTo>
                  <a:pt x="1420152" y="1190797"/>
                </a:lnTo>
                <a:lnTo>
                  <a:pt x="1411119" y="1199771"/>
                </a:lnTo>
                <a:lnTo>
                  <a:pt x="1403930" y="1207747"/>
                </a:lnTo>
                <a:lnTo>
                  <a:pt x="1371446" y="1207747"/>
                </a:lnTo>
                <a:lnTo>
                  <a:pt x="1339001" y="1207747"/>
                </a:lnTo>
                <a:lnTo>
                  <a:pt x="1305614" y="1207747"/>
                </a:lnTo>
                <a:lnTo>
                  <a:pt x="1273169" y="1207747"/>
                </a:lnTo>
                <a:lnTo>
                  <a:pt x="1240723" y="1206750"/>
                </a:lnTo>
                <a:lnTo>
                  <a:pt x="1208240" y="1205753"/>
                </a:lnTo>
                <a:lnTo>
                  <a:pt x="1176698" y="1201765"/>
                </a:lnTo>
                <a:lnTo>
                  <a:pt x="1145118" y="1197776"/>
                </a:lnTo>
                <a:lnTo>
                  <a:pt x="1140639" y="1196779"/>
                </a:lnTo>
                <a:lnTo>
                  <a:pt x="1136122" y="1196779"/>
                </a:lnTo>
                <a:lnTo>
                  <a:pt x="1131605" y="1197776"/>
                </a:lnTo>
                <a:lnTo>
                  <a:pt x="1126185" y="1198774"/>
                </a:lnTo>
                <a:lnTo>
                  <a:pt x="1115382" y="1201765"/>
                </a:lnTo>
                <a:lnTo>
                  <a:pt x="1104542" y="1204756"/>
                </a:lnTo>
                <a:lnTo>
                  <a:pt x="1092836" y="1208744"/>
                </a:lnTo>
                <a:lnTo>
                  <a:pt x="1081130" y="1211735"/>
                </a:lnTo>
                <a:lnTo>
                  <a:pt x="1075710" y="1211735"/>
                </a:lnTo>
                <a:lnTo>
                  <a:pt x="1070290" y="1212733"/>
                </a:lnTo>
                <a:lnTo>
                  <a:pt x="1064869" y="1212733"/>
                </a:lnTo>
                <a:lnTo>
                  <a:pt x="1059487" y="1211735"/>
                </a:lnTo>
                <a:lnTo>
                  <a:pt x="1056777" y="1211735"/>
                </a:lnTo>
                <a:lnTo>
                  <a:pt x="1053163" y="1211735"/>
                </a:lnTo>
                <a:lnTo>
                  <a:pt x="1049550" y="1210738"/>
                </a:lnTo>
                <a:lnTo>
                  <a:pt x="1045937" y="1209741"/>
                </a:lnTo>
                <a:lnTo>
                  <a:pt x="1042323" y="1208744"/>
                </a:lnTo>
                <a:lnTo>
                  <a:pt x="1038747" y="1208744"/>
                </a:lnTo>
                <a:lnTo>
                  <a:pt x="1035134" y="1207747"/>
                </a:lnTo>
                <a:lnTo>
                  <a:pt x="1032424" y="1207747"/>
                </a:lnTo>
                <a:lnTo>
                  <a:pt x="1030617" y="1203759"/>
                </a:lnTo>
                <a:lnTo>
                  <a:pt x="1029714" y="1198774"/>
                </a:lnTo>
                <a:lnTo>
                  <a:pt x="1027907" y="1193788"/>
                </a:lnTo>
                <a:lnTo>
                  <a:pt x="1026100" y="1187806"/>
                </a:lnTo>
                <a:lnTo>
                  <a:pt x="1024294" y="1182862"/>
                </a:lnTo>
                <a:lnTo>
                  <a:pt x="1021584" y="1176879"/>
                </a:lnTo>
                <a:lnTo>
                  <a:pt x="1019815" y="1172891"/>
                </a:lnTo>
                <a:lnTo>
                  <a:pt x="1017104" y="1167906"/>
                </a:lnTo>
                <a:lnTo>
                  <a:pt x="998172" y="1168903"/>
                </a:lnTo>
                <a:lnTo>
                  <a:pt x="979239" y="1170897"/>
                </a:lnTo>
                <a:lnTo>
                  <a:pt x="959365" y="1173888"/>
                </a:lnTo>
                <a:lnTo>
                  <a:pt x="939529" y="1177877"/>
                </a:lnTo>
                <a:lnTo>
                  <a:pt x="920596" y="1182862"/>
                </a:lnTo>
                <a:lnTo>
                  <a:pt x="901663" y="1188803"/>
                </a:lnTo>
                <a:lnTo>
                  <a:pt x="884537" y="1195782"/>
                </a:lnTo>
                <a:lnTo>
                  <a:pt x="868314" y="1202762"/>
                </a:lnTo>
                <a:lnTo>
                  <a:pt x="872831" y="1207747"/>
                </a:lnTo>
                <a:lnTo>
                  <a:pt x="868314" y="1206750"/>
                </a:lnTo>
                <a:lnTo>
                  <a:pt x="860184" y="1204756"/>
                </a:lnTo>
                <a:lnTo>
                  <a:pt x="850284" y="1202762"/>
                </a:lnTo>
                <a:lnTo>
                  <a:pt x="837637" y="1200768"/>
                </a:lnTo>
                <a:lnTo>
                  <a:pt x="825931" y="1199771"/>
                </a:lnTo>
                <a:lnTo>
                  <a:pt x="816032" y="1200768"/>
                </a:lnTo>
                <a:lnTo>
                  <a:pt x="812419" y="1202762"/>
                </a:lnTo>
                <a:lnTo>
                  <a:pt x="808805" y="1204756"/>
                </a:lnTo>
                <a:lnTo>
                  <a:pt x="806999" y="1207747"/>
                </a:lnTo>
                <a:lnTo>
                  <a:pt x="806095" y="1211735"/>
                </a:lnTo>
                <a:lnTo>
                  <a:pt x="814225" y="1211735"/>
                </a:lnTo>
                <a:lnTo>
                  <a:pt x="786259" y="1226692"/>
                </a:lnTo>
                <a:lnTo>
                  <a:pt x="774553" y="1211735"/>
                </a:lnTo>
                <a:lnTo>
                  <a:pt x="770940" y="1215724"/>
                </a:lnTo>
                <a:lnTo>
                  <a:pt x="766423" y="1217718"/>
                </a:lnTo>
                <a:lnTo>
                  <a:pt x="761003" y="1220709"/>
                </a:lnTo>
                <a:lnTo>
                  <a:pt x="754717" y="1221706"/>
                </a:lnTo>
                <a:lnTo>
                  <a:pt x="741166" y="1223700"/>
                </a:lnTo>
                <a:lnTo>
                  <a:pt x="726750" y="1224697"/>
                </a:lnTo>
                <a:lnTo>
                  <a:pt x="712334" y="1224697"/>
                </a:lnTo>
                <a:lnTo>
                  <a:pt x="697881" y="1224697"/>
                </a:lnTo>
                <a:lnTo>
                  <a:pt x="685271" y="1225695"/>
                </a:lnTo>
                <a:lnTo>
                  <a:pt x="673565" y="1226692"/>
                </a:lnTo>
                <a:lnTo>
                  <a:pt x="665435" y="1227689"/>
                </a:lnTo>
                <a:lnTo>
                  <a:pt x="657305" y="1228686"/>
                </a:lnTo>
                <a:lnTo>
                  <a:pt x="647406" y="1227689"/>
                </a:lnTo>
                <a:lnTo>
                  <a:pt x="638372" y="1226692"/>
                </a:lnTo>
                <a:lnTo>
                  <a:pt x="628473" y="1225695"/>
                </a:lnTo>
                <a:lnTo>
                  <a:pt x="619439" y="1225695"/>
                </a:lnTo>
                <a:lnTo>
                  <a:pt x="611346" y="1225695"/>
                </a:lnTo>
                <a:lnTo>
                  <a:pt x="603216" y="1226692"/>
                </a:lnTo>
                <a:lnTo>
                  <a:pt x="536481" y="1231677"/>
                </a:lnTo>
                <a:lnTo>
                  <a:pt x="528388" y="1231677"/>
                </a:lnTo>
                <a:lnTo>
                  <a:pt x="519355" y="1230680"/>
                </a:lnTo>
                <a:lnTo>
                  <a:pt x="508552" y="1230680"/>
                </a:lnTo>
                <a:lnTo>
                  <a:pt x="496808" y="1229683"/>
                </a:lnTo>
                <a:lnTo>
                  <a:pt x="486006" y="1229683"/>
                </a:lnTo>
                <a:lnTo>
                  <a:pt x="474262" y="1229683"/>
                </a:lnTo>
                <a:lnTo>
                  <a:pt x="464363" y="1230680"/>
                </a:lnTo>
                <a:lnTo>
                  <a:pt x="454426" y="1231677"/>
                </a:lnTo>
                <a:lnTo>
                  <a:pt x="439106" y="1234668"/>
                </a:lnTo>
                <a:lnTo>
                  <a:pt x="422884" y="1237659"/>
                </a:lnTo>
                <a:lnTo>
                  <a:pt x="406661" y="1239654"/>
                </a:lnTo>
                <a:lnTo>
                  <a:pt x="390400" y="1240651"/>
                </a:lnTo>
                <a:lnTo>
                  <a:pt x="357051" y="1241648"/>
                </a:lnTo>
                <a:lnTo>
                  <a:pt x="323703" y="1241648"/>
                </a:lnTo>
                <a:lnTo>
                  <a:pt x="290316" y="1242645"/>
                </a:lnTo>
                <a:lnTo>
                  <a:pt x="256967" y="1244639"/>
                </a:lnTo>
                <a:lnTo>
                  <a:pt x="240744" y="1246633"/>
                </a:lnTo>
                <a:lnTo>
                  <a:pt x="224521" y="1248627"/>
                </a:lnTo>
                <a:lnTo>
                  <a:pt x="208261" y="1251618"/>
                </a:lnTo>
                <a:lnTo>
                  <a:pt x="192942" y="1255607"/>
                </a:lnTo>
                <a:lnTo>
                  <a:pt x="183946" y="1258556"/>
                </a:lnTo>
                <a:lnTo>
                  <a:pt x="174912" y="1259554"/>
                </a:lnTo>
                <a:lnTo>
                  <a:pt x="165013" y="1260551"/>
                </a:lnTo>
                <a:lnTo>
                  <a:pt x="155076" y="1261548"/>
                </a:lnTo>
                <a:lnTo>
                  <a:pt x="135240" y="1261548"/>
                </a:lnTo>
                <a:lnTo>
                  <a:pt x="114500" y="1260551"/>
                </a:lnTo>
                <a:lnTo>
                  <a:pt x="94664" y="1258556"/>
                </a:lnTo>
                <a:lnTo>
                  <a:pt x="73924" y="1257559"/>
                </a:lnTo>
                <a:lnTo>
                  <a:pt x="64025" y="1257559"/>
                </a:lnTo>
                <a:lnTo>
                  <a:pt x="54991" y="1258556"/>
                </a:lnTo>
                <a:lnTo>
                  <a:pt x="45054" y="1259554"/>
                </a:lnTo>
                <a:lnTo>
                  <a:pt x="36059" y="1260551"/>
                </a:lnTo>
                <a:lnTo>
                  <a:pt x="13512" y="1260551"/>
                </a:lnTo>
                <a:lnTo>
                  <a:pt x="12609" y="1256604"/>
                </a:lnTo>
                <a:lnTo>
                  <a:pt x="11706" y="1251618"/>
                </a:lnTo>
                <a:lnTo>
                  <a:pt x="10802" y="1245636"/>
                </a:lnTo>
                <a:lnTo>
                  <a:pt x="8995" y="1238656"/>
                </a:lnTo>
                <a:lnTo>
                  <a:pt x="8092" y="1232674"/>
                </a:lnTo>
                <a:lnTo>
                  <a:pt x="6285" y="1226692"/>
                </a:lnTo>
                <a:lnTo>
                  <a:pt x="5382" y="1221706"/>
                </a:lnTo>
                <a:lnTo>
                  <a:pt x="5382" y="1216721"/>
                </a:lnTo>
                <a:lnTo>
                  <a:pt x="2710" y="1203759"/>
                </a:lnTo>
                <a:lnTo>
                  <a:pt x="0" y="1190797"/>
                </a:lnTo>
                <a:lnTo>
                  <a:pt x="0" y="1177877"/>
                </a:lnTo>
                <a:lnTo>
                  <a:pt x="0" y="1164915"/>
                </a:lnTo>
                <a:lnTo>
                  <a:pt x="903" y="1152950"/>
                </a:lnTo>
                <a:lnTo>
                  <a:pt x="3613" y="1140985"/>
                </a:lnTo>
                <a:lnTo>
                  <a:pt x="6285" y="1129020"/>
                </a:lnTo>
                <a:lnTo>
                  <a:pt x="10802" y="1118052"/>
                </a:lnTo>
                <a:lnTo>
                  <a:pt x="16222" y="1108123"/>
                </a:lnTo>
                <a:lnTo>
                  <a:pt x="21642" y="1098152"/>
                </a:lnTo>
                <a:lnTo>
                  <a:pt x="27928" y="1089178"/>
                </a:lnTo>
                <a:lnTo>
                  <a:pt x="36059" y="1080205"/>
                </a:lnTo>
                <a:lnTo>
                  <a:pt x="43285" y="1072228"/>
                </a:lnTo>
                <a:lnTo>
                  <a:pt x="52281" y="1064252"/>
                </a:lnTo>
                <a:lnTo>
                  <a:pt x="61315" y="1058269"/>
                </a:lnTo>
                <a:lnTo>
                  <a:pt x="71214" y="1052287"/>
                </a:lnTo>
                <a:lnTo>
                  <a:pt x="283127" y="950668"/>
                </a:lnTo>
                <a:lnTo>
                  <a:pt x="290316" y="940697"/>
                </a:lnTo>
                <a:lnTo>
                  <a:pt x="287643" y="936709"/>
                </a:lnTo>
                <a:lnTo>
                  <a:pt x="285837" y="932721"/>
                </a:lnTo>
                <a:lnTo>
                  <a:pt x="283127" y="927736"/>
                </a:lnTo>
                <a:lnTo>
                  <a:pt x="280417" y="923747"/>
                </a:lnTo>
                <a:lnTo>
                  <a:pt x="278610" y="918762"/>
                </a:lnTo>
                <a:lnTo>
                  <a:pt x="275900" y="914774"/>
                </a:lnTo>
                <a:lnTo>
                  <a:pt x="274093" y="910785"/>
                </a:lnTo>
                <a:lnTo>
                  <a:pt x="271383" y="906797"/>
                </a:lnTo>
                <a:lnTo>
                  <a:pt x="269576" y="895871"/>
                </a:lnTo>
                <a:lnTo>
                  <a:pt x="268673" y="886897"/>
                </a:lnTo>
                <a:lnTo>
                  <a:pt x="268673" y="877923"/>
                </a:lnTo>
                <a:lnTo>
                  <a:pt x="269576" y="868950"/>
                </a:lnTo>
                <a:lnTo>
                  <a:pt x="270480" y="860973"/>
                </a:lnTo>
                <a:lnTo>
                  <a:pt x="272286" y="852996"/>
                </a:lnTo>
                <a:lnTo>
                  <a:pt x="274996" y="846017"/>
                </a:lnTo>
                <a:lnTo>
                  <a:pt x="278610" y="839037"/>
                </a:lnTo>
                <a:lnTo>
                  <a:pt x="279513" y="835091"/>
                </a:lnTo>
                <a:lnTo>
                  <a:pt x="280417" y="832099"/>
                </a:lnTo>
                <a:lnTo>
                  <a:pt x="280417" y="828111"/>
                </a:lnTo>
                <a:lnTo>
                  <a:pt x="279513" y="825120"/>
                </a:lnTo>
                <a:lnTo>
                  <a:pt x="277707" y="823126"/>
                </a:lnTo>
                <a:lnTo>
                  <a:pt x="275900" y="821132"/>
                </a:lnTo>
                <a:lnTo>
                  <a:pt x="274093" y="820135"/>
                </a:lnTo>
                <a:lnTo>
                  <a:pt x="271383" y="819138"/>
                </a:lnTo>
                <a:lnTo>
                  <a:pt x="271383" y="809167"/>
                </a:lnTo>
                <a:lnTo>
                  <a:pt x="272286" y="799196"/>
                </a:lnTo>
                <a:lnTo>
                  <a:pt x="274093" y="789225"/>
                </a:lnTo>
                <a:lnTo>
                  <a:pt x="275900" y="779255"/>
                </a:lnTo>
                <a:lnTo>
                  <a:pt x="280417" y="759355"/>
                </a:lnTo>
                <a:lnTo>
                  <a:pt x="286740" y="740410"/>
                </a:lnTo>
                <a:lnTo>
                  <a:pt x="293929" y="720469"/>
                </a:lnTo>
                <a:lnTo>
                  <a:pt x="300253" y="701524"/>
                </a:lnTo>
                <a:lnTo>
                  <a:pt x="307480" y="682621"/>
                </a:lnTo>
                <a:lnTo>
                  <a:pt x="313766" y="664674"/>
                </a:lnTo>
                <a:lnTo>
                  <a:pt x="318282" y="653706"/>
                </a:lnTo>
                <a:lnTo>
                  <a:pt x="323703" y="642738"/>
                </a:lnTo>
                <a:lnTo>
                  <a:pt x="329123" y="631771"/>
                </a:lnTo>
                <a:lnTo>
                  <a:pt x="336312" y="620844"/>
                </a:lnTo>
                <a:lnTo>
                  <a:pt x="351631" y="599906"/>
                </a:lnTo>
                <a:lnTo>
                  <a:pt x="368795" y="578967"/>
                </a:lnTo>
                <a:lnTo>
                  <a:pt x="386825" y="559026"/>
                </a:lnTo>
                <a:lnTo>
                  <a:pt x="403951" y="539126"/>
                </a:lnTo>
                <a:lnTo>
                  <a:pt x="420174" y="521179"/>
                </a:lnTo>
                <a:lnTo>
                  <a:pt x="434590" y="504228"/>
                </a:lnTo>
                <a:lnTo>
                  <a:pt x="441816" y="495255"/>
                </a:lnTo>
                <a:lnTo>
                  <a:pt x="449043" y="484328"/>
                </a:lnTo>
                <a:lnTo>
                  <a:pt x="458039" y="472363"/>
                </a:lnTo>
                <a:lnTo>
                  <a:pt x="467073" y="460399"/>
                </a:lnTo>
                <a:lnTo>
                  <a:pt x="476972" y="449431"/>
                </a:lnTo>
                <a:lnTo>
                  <a:pt x="486909" y="440457"/>
                </a:lnTo>
                <a:lnTo>
                  <a:pt x="491426" y="436469"/>
                </a:lnTo>
                <a:lnTo>
                  <a:pt x="495905" y="433478"/>
                </a:lnTo>
                <a:lnTo>
                  <a:pt x="500422" y="431483"/>
                </a:lnTo>
                <a:lnTo>
                  <a:pt x="504939" y="431483"/>
                </a:lnTo>
                <a:lnTo>
                  <a:pt x="508552" y="423507"/>
                </a:lnTo>
                <a:lnTo>
                  <a:pt x="513934" y="413578"/>
                </a:lnTo>
                <a:lnTo>
                  <a:pt x="518451" y="403607"/>
                </a:lnTo>
                <a:lnTo>
                  <a:pt x="523871" y="392639"/>
                </a:lnTo>
                <a:lnTo>
                  <a:pt x="529292" y="381671"/>
                </a:lnTo>
                <a:lnTo>
                  <a:pt x="532867" y="371700"/>
                </a:lnTo>
                <a:lnTo>
                  <a:pt x="535577" y="361730"/>
                </a:lnTo>
                <a:lnTo>
                  <a:pt x="536481" y="353753"/>
                </a:lnTo>
                <a:lnTo>
                  <a:pt x="543708" y="346774"/>
                </a:lnTo>
                <a:lnTo>
                  <a:pt x="550031" y="339836"/>
                </a:lnTo>
                <a:lnTo>
                  <a:pt x="555414" y="330862"/>
                </a:lnTo>
                <a:lnTo>
                  <a:pt x="559930" y="322885"/>
                </a:lnTo>
                <a:lnTo>
                  <a:pt x="568964" y="303941"/>
                </a:lnTo>
                <a:lnTo>
                  <a:pt x="577057" y="284997"/>
                </a:lnTo>
                <a:lnTo>
                  <a:pt x="581573" y="275026"/>
                </a:lnTo>
                <a:lnTo>
                  <a:pt x="586090" y="266094"/>
                </a:lnTo>
                <a:lnTo>
                  <a:pt x="590607" y="257120"/>
                </a:lnTo>
                <a:lnTo>
                  <a:pt x="596893" y="249143"/>
                </a:lnTo>
                <a:lnTo>
                  <a:pt x="602313" y="241167"/>
                </a:lnTo>
                <a:lnTo>
                  <a:pt x="609540" y="234187"/>
                </a:lnTo>
                <a:lnTo>
                  <a:pt x="617632" y="228205"/>
                </a:lnTo>
                <a:lnTo>
                  <a:pt x="626666" y="223219"/>
                </a:lnTo>
                <a:lnTo>
                  <a:pt x="632989" y="220228"/>
                </a:lnTo>
                <a:lnTo>
                  <a:pt x="641985" y="216240"/>
                </a:lnTo>
                <a:lnTo>
                  <a:pt x="651019" y="210258"/>
                </a:lnTo>
                <a:lnTo>
                  <a:pt x="660918" y="204275"/>
                </a:lnTo>
                <a:lnTo>
                  <a:pt x="670855" y="198334"/>
                </a:lnTo>
                <a:lnTo>
                  <a:pt x="679851" y="191355"/>
                </a:lnTo>
                <a:lnTo>
                  <a:pt x="687078" y="185372"/>
                </a:lnTo>
                <a:lnTo>
                  <a:pt x="693401" y="179390"/>
                </a:lnTo>
                <a:lnTo>
                  <a:pt x="779936" y="198334"/>
                </a:lnTo>
                <a:lnTo>
                  <a:pt x="783549" y="187366"/>
                </a:lnTo>
                <a:lnTo>
                  <a:pt x="785356" y="182381"/>
                </a:lnTo>
                <a:lnTo>
                  <a:pt x="787162" y="180387"/>
                </a:lnTo>
                <a:lnTo>
                  <a:pt x="788969" y="179390"/>
                </a:lnTo>
                <a:lnTo>
                  <a:pt x="792583" y="175401"/>
                </a:lnTo>
                <a:lnTo>
                  <a:pt x="797062" y="168422"/>
                </a:lnTo>
                <a:lnTo>
                  <a:pt x="806095" y="154463"/>
                </a:lnTo>
                <a:lnTo>
                  <a:pt x="817801" y="130575"/>
                </a:lnTo>
                <a:lnTo>
                  <a:pt x="816032" y="132569"/>
                </a:lnTo>
                <a:lnTo>
                  <a:pt x="815129" y="132569"/>
                </a:lnTo>
                <a:lnTo>
                  <a:pt x="815129" y="130575"/>
                </a:lnTo>
                <a:lnTo>
                  <a:pt x="816032" y="126586"/>
                </a:lnTo>
                <a:lnTo>
                  <a:pt x="816032" y="122598"/>
                </a:lnTo>
                <a:lnTo>
                  <a:pt x="816032" y="119607"/>
                </a:lnTo>
                <a:lnTo>
                  <a:pt x="816032" y="117613"/>
                </a:lnTo>
                <a:lnTo>
                  <a:pt x="816032" y="116616"/>
                </a:lnTo>
                <a:lnTo>
                  <a:pt x="815129" y="116616"/>
                </a:lnTo>
                <a:lnTo>
                  <a:pt x="814225" y="115619"/>
                </a:lnTo>
                <a:lnTo>
                  <a:pt x="825028" y="107642"/>
                </a:lnTo>
                <a:lnTo>
                  <a:pt x="835868" y="97671"/>
                </a:lnTo>
                <a:lnTo>
                  <a:pt x="848478" y="86703"/>
                </a:lnTo>
                <a:lnTo>
                  <a:pt x="861087" y="75736"/>
                </a:lnTo>
                <a:lnTo>
                  <a:pt x="872831" y="63771"/>
                </a:lnTo>
                <a:lnTo>
                  <a:pt x="885440" y="53842"/>
                </a:lnTo>
                <a:lnTo>
                  <a:pt x="897184" y="44868"/>
                </a:lnTo>
                <a:lnTo>
                  <a:pt x="907986" y="38885"/>
                </a:lnTo>
                <a:lnTo>
                  <a:pt x="914310" y="35894"/>
                </a:lnTo>
                <a:lnTo>
                  <a:pt x="921499" y="30909"/>
                </a:lnTo>
                <a:lnTo>
                  <a:pt x="928726" y="25923"/>
                </a:lnTo>
                <a:lnTo>
                  <a:pt x="937760" y="19941"/>
                </a:lnTo>
                <a:lnTo>
                  <a:pt x="945852" y="13959"/>
                </a:lnTo>
                <a:lnTo>
                  <a:pt x="953982" y="8973"/>
                </a:lnTo>
                <a:lnTo>
                  <a:pt x="962075" y="5982"/>
                </a:lnTo>
                <a:lnTo>
                  <a:pt x="970205" y="4985"/>
                </a:lnTo>
              </a:path>
            </a:pathLst>
          </a:custGeom>
          <a:ln w="2855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6392115" y="3007590"/>
            <a:ext cx="78441" cy="47818"/>
          </a:xfrm>
          <a:custGeom>
            <a:avLst/>
            <a:gdLst/>
            <a:ahLst/>
            <a:cxnLst/>
            <a:rect l="l" t="t" r="r" b="b"/>
            <a:pathLst>
              <a:path w="78441" h="47818">
                <a:moveTo>
                  <a:pt x="34289" y="3988"/>
                </a:moveTo>
                <a:lnTo>
                  <a:pt x="39672" y="3988"/>
                </a:lnTo>
                <a:lnTo>
                  <a:pt x="44189" y="2991"/>
                </a:lnTo>
                <a:lnTo>
                  <a:pt x="50512" y="2991"/>
                </a:lnTo>
                <a:lnTo>
                  <a:pt x="55895" y="1994"/>
                </a:lnTo>
                <a:lnTo>
                  <a:pt x="62218" y="997"/>
                </a:lnTo>
                <a:lnTo>
                  <a:pt x="67638" y="0"/>
                </a:lnTo>
                <a:lnTo>
                  <a:pt x="73059" y="0"/>
                </a:lnTo>
                <a:lnTo>
                  <a:pt x="77538" y="0"/>
                </a:lnTo>
                <a:lnTo>
                  <a:pt x="78441" y="5982"/>
                </a:lnTo>
                <a:lnTo>
                  <a:pt x="78441" y="11923"/>
                </a:lnTo>
                <a:lnTo>
                  <a:pt x="77538" y="17905"/>
                </a:lnTo>
                <a:lnTo>
                  <a:pt x="75731" y="22891"/>
                </a:lnTo>
                <a:lnTo>
                  <a:pt x="73059" y="27876"/>
                </a:lnTo>
                <a:lnTo>
                  <a:pt x="69445" y="32861"/>
                </a:lnTo>
                <a:lnTo>
                  <a:pt x="65832" y="37847"/>
                </a:lnTo>
                <a:lnTo>
                  <a:pt x="62218" y="42832"/>
                </a:lnTo>
                <a:lnTo>
                  <a:pt x="0" y="47818"/>
                </a:lnTo>
                <a:lnTo>
                  <a:pt x="3613" y="43829"/>
                </a:lnTo>
                <a:lnTo>
                  <a:pt x="8130" y="37847"/>
                </a:lnTo>
                <a:lnTo>
                  <a:pt x="13550" y="31864"/>
                </a:lnTo>
                <a:lnTo>
                  <a:pt x="18932" y="25882"/>
                </a:lnTo>
                <a:lnTo>
                  <a:pt x="24353" y="19899"/>
                </a:lnTo>
                <a:lnTo>
                  <a:pt x="28869" y="13917"/>
                </a:lnTo>
                <a:lnTo>
                  <a:pt x="32483" y="7976"/>
                </a:lnTo>
                <a:lnTo>
                  <a:pt x="34289" y="3988"/>
                </a:lnTo>
              </a:path>
            </a:pathLst>
          </a:custGeom>
          <a:ln w="2886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5794318" y="2405690"/>
            <a:ext cx="1601388" cy="1013442"/>
          </a:xfrm>
          <a:custGeom>
            <a:avLst/>
            <a:gdLst/>
            <a:ahLst/>
            <a:cxnLst/>
            <a:rect l="l" t="t" r="r" b="b"/>
            <a:pathLst>
              <a:path w="1601388" h="1013442">
                <a:moveTo>
                  <a:pt x="614922" y="250140"/>
                </a:moveTo>
                <a:lnTo>
                  <a:pt x="614922" y="246152"/>
                </a:lnTo>
                <a:lnTo>
                  <a:pt x="614019" y="242164"/>
                </a:lnTo>
                <a:lnTo>
                  <a:pt x="612212" y="239173"/>
                </a:lnTo>
                <a:lnTo>
                  <a:pt x="610443" y="236181"/>
                </a:lnTo>
                <a:lnTo>
                  <a:pt x="606830" y="231196"/>
                </a:lnTo>
                <a:lnTo>
                  <a:pt x="604120" y="226211"/>
                </a:lnTo>
                <a:lnTo>
                  <a:pt x="603216" y="224217"/>
                </a:lnTo>
                <a:lnTo>
                  <a:pt x="603216" y="221225"/>
                </a:lnTo>
                <a:lnTo>
                  <a:pt x="604120" y="217237"/>
                </a:lnTo>
                <a:lnTo>
                  <a:pt x="605023" y="213249"/>
                </a:lnTo>
                <a:lnTo>
                  <a:pt x="610443" y="204275"/>
                </a:lnTo>
                <a:lnTo>
                  <a:pt x="615826" y="194304"/>
                </a:lnTo>
                <a:lnTo>
                  <a:pt x="620342" y="183378"/>
                </a:lnTo>
                <a:lnTo>
                  <a:pt x="624859" y="171413"/>
                </a:lnTo>
                <a:lnTo>
                  <a:pt x="629376" y="160445"/>
                </a:lnTo>
                <a:lnTo>
                  <a:pt x="633855" y="148480"/>
                </a:lnTo>
                <a:lnTo>
                  <a:pt x="638372" y="138510"/>
                </a:lnTo>
                <a:lnTo>
                  <a:pt x="644695" y="130533"/>
                </a:lnTo>
                <a:lnTo>
                  <a:pt x="645599" y="132527"/>
                </a:lnTo>
                <a:lnTo>
                  <a:pt x="647406" y="135519"/>
                </a:lnTo>
                <a:lnTo>
                  <a:pt x="650116" y="138510"/>
                </a:lnTo>
                <a:lnTo>
                  <a:pt x="651922" y="142498"/>
                </a:lnTo>
                <a:lnTo>
                  <a:pt x="654595" y="146486"/>
                </a:lnTo>
                <a:lnTo>
                  <a:pt x="656401" y="149478"/>
                </a:lnTo>
                <a:lnTo>
                  <a:pt x="658208" y="152469"/>
                </a:lnTo>
                <a:lnTo>
                  <a:pt x="660015" y="154463"/>
                </a:lnTo>
                <a:lnTo>
                  <a:pt x="659112" y="174404"/>
                </a:lnTo>
                <a:lnTo>
                  <a:pt x="656401" y="193307"/>
                </a:lnTo>
                <a:lnTo>
                  <a:pt x="651922" y="212252"/>
                </a:lnTo>
                <a:lnTo>
                  <a:pt x="646502" y="230199"/>
                </a:lnTo>
                <a:lnTo>
                  <a:pt x="640179" y="247149"/>
                </a:lnTo>
                <a:lnTo>
                  <a:pt x="632086" y="262064"/>
                </a:lnTo>
                <a:lnTo>
                  <a:pt x="623052" y="277020"/>
                </a:lnTo>
                <a:lnTo>
                  <a:pt x="613116" y="289982"/>
                </a:lnTo>
                <a:lnTo>
                  <a:pt x="613116" y="302944"/>
                </a:lnTo>
                <a:lnTo>
                  <a:pt x="614019" y="306932"/>
                </a:lnTo>
                <a:lnTo>
                  <a:pt x="614922" y="311918"/>
                </a:lnTo>
                <a:lnTo>
                  <a:pt x="615826" y="315906"/>
                </a:lnTo>
                <a:lnTo>
                  <a:pt x="618536" y="320891"/>
                </a:lnTo>
                <a:lnTo>
                  <a:pt x="620342" y="324880"/>
                </a:lnTo>
                <a:lnTo>
                  <a:pt x="628473" y="321888"/>
                </a:lnTo>
                <a:lnTo>
                  <a:pt x="635662" y="319894"/>
                </a:lnTo>
                <a:lnTo>
                  <a:pt x="642889" y="318897"/>
                </a:lnTo>
                <a:lnTo>
                  <a:pt x="650116" y="317900"/>
                </a:lnTo>
                <a:lnTo>
                  <a:pt x="657305" y="318897"/>
                </a:lnTo>
                <a:lnTo>
                  <a:pt x="664532" y="318897"/>
                </a:lnTo>
                <a:lnTo>
                  <a:pt x="671759" y="319894"/>
                </a:lnTo>
                <a:lnTo>
                  <a:pt x="679851" y="319894"/>
                </a:lnTo>
                <a:lnTo>
                  <a:pt x="677141" y="310920"/>
                </a:lnTo>
                <a:lnTo>
                  <a:pt x="674431" y="301947"/>
                </a:lnTo>
                <a:lnTo>
                  <a:pt x="672662" y="291976"/>
                </a:lnTo>
                <a:lnTo>
                  <a:pt x="671759" y="282005"/>
                </a:lnTo>
                <a:lnTo>
                  <a:pt x="670855" y="261108"/>
                </a:lnTo>
                <a:lnTo>
                  <a:pt x="670855" y="239173"/>
                </a:lnTo>
                <a:lnTo>
                  <a:pt x="671759" y="218234"/>
                </a:lnTo>
                <a:lnTo>
                  <a:pt x="673528" y="196298"/>
                </a:lnTo>
                <a:lnTo>
                  <a:pt x="676238" y="177396"/>
                </a:lnTo>
                <a:lnTo>
                  <a:pt x="679851" y="159448"/>
                </a:lnTo>
                <a:lnTo>
                  <a:pt x="677141" y="150475"/>
                </a:lnTo>
                <a:lnTo>
                  <a:pt x="675334" y="141501"/>
                </a:lnTo>
                <a:lnTo>
                  <a:pt x="673528" y="131530"/>
                </a:lnTo>
                <a:lnTo>
                  <a:pt x="673528" y="97671"/>
                </a:lnTo>
                <a:lnTo>
                  <a:pt x="675334" y="85706"/>
                </a:lnTo>
                <a:lnTo>
                  <a:pt x="676238" y="73741"/>
                </a:lnTo>
                <a:lnTo>
                  <a:pt x="678948" y="62774"/>
                </a:lnTo>
                <a:lnTo>
                  <a:pt x="680754" y="51806"/>
                </a:lnTo>
                <a:lnTo>
                  <a:pt x="683465" y="40880"/>
                </a:lnTo>
                <a:lnTo>
                  <a:pt x="687078" y="30909"/>
                </a:lnTo>
                <a:lnTo>
                  <a:pt x="690691" y="20938"/>
                </a:lnTo>
                <a:lnTo>
                  <a:pt x="694267" y="12961"/>
                </a:lnTo>
                <a:lnTo>
                  <a:pt x="698784" y="5982"/>
                </a:lnTo>
                <a:lnTo>
                  <a:pt x="702397" y="0"/>
                </a:lnTo>
                <a:lnTo>
                  <a:pt x="689788" y="10967"/>
                </a:lnTo>
                <a:lnTo>
                  <a:pt x="678948" y="22932"/>
                </a:lnTo>
                <a:lnTo>
                  <a:pt x="669048" y="34897"/>
                </a:lnTo>
                <a:lnTo>
                  <a:pt x="661822" y="46862"/>
                </a:lnTo>
                <a:lnTo>
                  <a:pt x="654595" y="59782"/>
                </a:lnTo>
                <a:lnTo>
                  <a:pt x="649212" y="72744"/>
                </a:lnTo>
                <a:lnTo>
                  <a:pt x="643792" y="85706"/>
                </a:lnTo>
                <a:lnTo>
                  <a:pt x="639275" y="99665"/>
                </a:lnTo>
                <a:lnTo>
                  <a:pt x="632086" y="125548"/>
                </a:lnTo>
                <a:lnTo>
                  <a:pt x="623956" y="150475"/>
                </a:lnTo>
                <a:lnTo>
                  <a:pt x="618536" y="162440"/>
                </a:lnTo>
                <a:lnTo>
                  <a:pt x="613116" y="173407"/>
                </a:lnTo>
                <a:lnTo>
                  <a:pt x="607733" y="184375"/>
                </a:lnTo>
                <a:lnTo>
                  <a:pt x="599603" y="195301"/>
                </a:lnTo>
                <a:lnTo>
                  <a:pt x="598699" y="189361"/>
                </a:lnTo>
                <a:lnTo>
                  <a:pt x="597796" y="182381"/>
                </a:lnTo>
                <a:lnTo>
                  <a:pt x="596893" y="176399"/>
                </a:lnTo>
                <a:lnTo>
                  <a:pt x="596893" y="169419"/>
                </a:lnTo>
                <a:lnTo>
                  <a:pt x="595086" y="163437"/>
                </a:lnTo>
                <a:lnTo>
                  <a:pt x="593279" y="158451"/>
                </a:lnTo>
                <a:lnTo>
                  <a:pt x="591510" y="156457"/>
                </a:lnTo>
                <a:lnTo>
                  <a:pt x="589704" y="154463"/>
                </a:lnTo>
                <a:lnTo>
                  <a:pt x="587897" y="153466"/>
                </a:lnTo>
                <a:lnTo>
                  <a:pt x="585187" y="152469"/>
                </a:lnTo>
                <a:lnTo>
                  <a:pt x="586993" y="170416"/>
                </a:lnTo>
                <a:lnTo>
                  <a:pt x="586993" y="193307"/>
                </a:lnTo>
                <a:lnTo>
                  <a:pt x="585187" y="220228"/>
                </a:lnTo>
                <a:lnTo>
                  <a:pt x="583380" y="249143"/>
                </a:lnTo>
                <a:lnTo>
                  <a:pt x="581573" y="278017"/>
                </a:lnTo>
                <a:lnTo>
                  <a:pt x="579767" y="304938"/>
                </a:lnTo>
                <a:lnTo>
                  <a:pt x="578863" y="328868"/>
                </a:lnTo>
                <a:lnTo>
                  <a:pt x="578863" y="347771"/>
                </a:lnTo>
                <a:lnTo>
                  <a:pt x="583380" y="343782"/>
                </a:lnTo>
                <a:lnTo>
                  <a:pt x="587897" y="339794"/>
                </a:lnTo>
                <a:lnTo>
                  <a:pt x="590607" y="334809"/>
                </a:lnTo>
                <a:lnTo>
                  <a:pt x="593279" y="329865"/>
                </a:lnTo>
                <a:lnTo>
                  <a:pt x="596893" y="317900"/>
                </a:lnTo>
                <a:lnTo>
                  <a:pt x="597796" y="306932"/>
                </a:lnTo>
                <a:lnTo>
                  <a:pt x="598699" y="295964"/>
                </a:lnTo>
                <a:lnTo>
                  <a:pt x="600506" y="286991"/>
                </a:lnTo>
                <a:lnTo>
                  <a:pt x="601410" y="283002"/>
                </a:lnTo>
                <a:lnTo>
                  <a:pt x="603216" y="280011"/>
                </a:lnTo>
                <a:lnTo>
                  <a:pt x="605023" y="278017"/>
                </a:lnTo>
                <a:lnTo>
                  <a:pt x="607733" y="277020"/>
                </a:lnTo>
                <a:lnTo>
                  <a:pt x="611346" y="269043"/>
                </a:lnTo>
                <a:lnTo>
                  <a:pt x="613116" y="262064"/>
                </a:lnTo>
                <a:lnTo>
                  <a:pt x="614922" y="256123"/>
                </a:lnTo>
                <a:lnTo>
                  <a:pt x="614922" y="250140"/>
                </a:lnTo>
                <a:close/>
              </a:path>
              <a:path w="1601388" h="1013442">
                <a:moveTo>
                  <a:pt x="586993" y="101660"/>
                </a:moveTo>
                <a:lnTo>
                  <a:pt x="587897" y="104651"/>
                </a:lnTo>
                <a:lnTo>
                  <a:pt x="589704" y="106645"/>
                </a:lnTo>
                <a:lnTo>
                  <a:pt x="595086" y="94680"/>
                </a:lnTo>
                <a:lnTo>
                  <a:pt x="601410" y="82715"/>
                </a:lnTo>
                <a:lnTo>
                  <a:pt x="609540" y="70750"/>
                </a:lnTo>
                <a:lnTo>
                  <a:pt x="617632" y="58785"/>
                </a:lnTo>
                <a:lnTo>
                  <a:pt x="625763" y="47859"/>
                </a:lnTo>
                <a:lnTo>
                  <a:pt x="633855" y="36891"/>
                </a:lnTo>
                <a:lnTo>
                  <a:pt x="641985" y="26921"/>
                </a:lnTo>
                <a:lnTo>
                  <a:pt x="648309" y="18944"/>
                </a:lnTo>
                <a:lnTo>
                  <a:pt x="645599" y="15953"/>
                </a:lnTo>
                <a:lnTo>
                  <a:pt x="643792" y="13959"/>
                </a:lnTo>
                <a:lnTo>
                  <a:pt x="641985" y="12961"/>
                </a:lnTo>
                <a:lnTo>
                  <a:pt x="640179" y="12961"/>
                </a:lnTo>
                <a:lnTo>
                  <a:pt x="639275" y="11964"/>
                </a:lnTo>
                <a:lnTo>
                  <a:pt x="637469" y="11964"/>
                </a:lnTo>
                <a:lnTo>
                  <a:pt x="635662" y="10967"/>
                </a:lnTo>
                <a:lnTo>
                  <a:pt x="632952" y="8973"/>
                </a:lnTo>
                <a:lnTo>
                  <a:pt x="625763" y="13959"/>
                </a:lnTo>
                <a:lnTo>
                  <a:pt x="619439" y="18944"/>
                </a:lnTo>
                <a:lnTo>
                  <a:pt x="614019" y="22932"/>
                </a:lnTo>
                <a:lnTo>
                  <a:pt x="609540" y="26921"/>
                </a:lnTo>
                <a:lnTo>
                  <a:pt x="603216" y="34897"/>
                </a:lnTo>
                <a:lnTo>
                  <a:pt x="598699" y="42874"/>
                </a:lnTo>
                <a:lnTo>
                  <a:pt x="595086" y="50809"/>
                </a:lnTo>
                <a:lnTo>
                  <a:pt x="591510" y="57788"/>
                </a:lnTo>
                <a:lnTo>
                  <a:pt x="588800" y="61777"/>
                </a:lnTo>
                <a:lnTo>
                  <a:pt x="586090" y="64768"/>
                </a:lnTo>
                <a:lnTo>
                  <a:pt x="582477" y="68756"/>
                </a:lnTo>
                <a:lnTo>
                  <a:pt x="577960" y="72744"/>
                </a:lnTo>
                <a:lnTo>
                  <a:pt x="577960" y="69753"/>
                </a:lnTo>
                <a:lnTo>
                  <a:pt x="578863" y="66762"/>
                </a:lnTo>
                <a:lnTo>
                  <a:pt x="580670" y="63771"/>
                </a:lnTo>
                <a:lnTo>
                  <a:pt x="581573" y="59782"/>
                </a:lnTo>
                <a:lnTo>
                  <a:pt x="583380" y="56791"/>
                </a:lnTo>
                <a:lnTo>
                  <a:pt x="584283" y="52803"/>
                </a:lnTo>
                <a:lnTo>
                  <a:pt x="585187" y="49853"/>
                </a:lnTo>
                <a:lnTo>
                  <a:pt x="576153" y="61777"/>
                </a:lnTo>
                <a:lnTo>
                  <a:pt x="567157" y="75736"/>
                </a:lnTo>
                <a:lnTo>
                  <a:pt x="559930" y="90692"/>
                </a:lnTo>
                <a:lnTo>
                  <a:pt x="552704" y="106645"/>
                </a:lnTo>
                <a:lnTo>
                  <a:pt x="546418" y="122557"/>
                </a:lnTo>
                <a:lnTo>
                  <a:pt x="540998" y="138510"/>
                </a:lnTo>
                <a:lnTo>
                  <a:pt x="535577" y="154463"/>
                </a:lnTo>
                <a:lnTo>
                  <a:pt x="531061" y="169419"/>
                </a:lnTo>
                <a:lnTo>
                  <a:pt x="528388" y="177396"/>
                </a:lnTo>
                <a:lnTo>
                  <a:pt x="523871" y="186369"/>
                </a:lnTo>
                <a:lnTo>
                  <a:pt x="519355" y="194304"/>
                </a:lnTo>
                <a:lnTo>
                  <a:pt x="513031" y="203278"/>
                </a:lnTo>
                <a:lnTo>
                  <a:pt x="499518" y="221225"/>
                </a:lnTo>
                <a:lnTo>
                  <a:pt x="486006" y="240170"/>
                </a:lnTo>
                <a:lnTo>
                  <a:pt x="471552" y="259114"/>
                </a:lnTo>
                <a:lnTo>
                  <a:pt x="459846" y="278017"/>
                </a:lnTo>
                <a:lnTo>
                  <a:pt x="455329" y="286991"/>
                </a:lnTo>
                <a:lnTo>
                  <a:pt x="451716" y="295964"/>
                </a:lnTo>
                <a:lnTo>
                  <a:pt x="449909" y="305935"/>
                </a:lnTo>
                <a:lnTo>
                  <a:pt x="449043" y="314909"/>
                </a:lnTo>
                <a:lnTo>
                  <a:pt x="450812" y="320891"/>
                </a:lnTo>
                <a:lnTo>
                  <a:pt x="452619" y="326874"/>
                </a:lnTo>
                <a:lnTo>
                  <a:pt x="456233" y="332815"/>
                </a:lnTo>
                <a:lnTo>
                  <a:pt x="459846" y="337800"/>
                </a:lnTo>
                <a:lnTo>
                  <a:pt x="464363" y="341788"/>
                </a:lnTo>
                <a:lnTo>
                  <a:pt x="468880" y="344779"/>
                </a:lnTo>
                <a:lnTo>
                  <a:pt x="471552" y="344779"/>
                </a:lnTo>
                <a:lnTo>
                  <a:pt x="474262" y="345777"/>
                </a:lnTo>
                <a:lnTo>
                  <a:pt x="476972" y="344779"/>
                </a:lnTo>
                <a:lnTo>
                  <a:pt x="480586" y="343782"/>
                </a:lnTo>
                <a:lnTo>
                  <a:pt x="482392" y="331817"/>
                </a:lnTo>
                <a:lnTo>
                  <a:pt x="485102" y="318897"/>
                </a:lnTo>
                <a:lnTo>
                  <a:pt x="488716" y="305935"/>
                </a:lnTo>
                <a:lnTo>
                  <a:pt x="494098" y="292973"/>
                </a:lnTo>
                <a:lnTo>
                  <a:pt x="504939" y="267049"/>
                </a:lnTo>
                <a:lnTo>
                  <a:pt x="516645" y="241167"/>
                </a:lnTo>
                <a:lnTo>
                  <a:pt x="529292" y="214246"/>
                </a:lnTo>
                <a:lnTo>
                  <a:pt x="539191" y="186369"/>
                </a:lnTo>
                <a:lnTo>
                  <a:pt x="543708" y="172410"/>
                </a:lnTo>
                <a:lnTo>
                  <a:pt x="547321" y="158451"/>
                </a:lnTo>
                <a:lnTo>
                  <a:pt x="549128" y="144492"/>
                </a:lnTo>
                <a:lnTo>
                  <a:pt x="550897" y="130533"/>
                </a:lnTo>
                <a:lnTo>
                  <a:pt x="552704" y="132527"/>
                </a:lnTo>
                <a:lnTo>
                  <a:pt x="553607" y="134521"/>
                </a:lnTo>
                <a:lnTo>
                  <a:pt x="555414" y="137513"/>
                </a:lnTo>
                <a:lnTo>
                  <a:pt x="555414" y="141501"/>
                </a:lnTo>
                <a:lnTo>
                  <a:pt x="556317" y="151472"/>
                </a:lnTo>
                <a:lnTo>
                  <a:pt x="555414" y="161442"/>
                </a:lnTo>
                <a:lnTo>
                  <a:pt x="554510" y="172410"/>
                </a:lnTo>
                <a:lnTo>
                  <a:pt x="552704" y="182381"/>
                </a:lnTo>
                <a:lnTo>
                  <a:pt x="550031" y="191313"/>
                </a:lnTo>
                <a:lnTo>
                  <a:pt x="549128" y="198293"/>
                </a:lnTo>
                <a:lnTo>
                  <a:pt x="540094" y="223219"/>
                </a:lnTo>
                <a:lnTo>
                  <a:pt x="530195" y="248146"/>
                </a:lnTo>
                <a:lnTo>
                  <a:pt x="520258" y="272035"/>
                </a:lnTo>
                <a:lnTo>
                  <a:pt x="510321" y="295964"/>
                </a:lnTo>
                <a:lnTo>
                  <a:pt x="499518" y="319894"/>
                </a:lnTo>
                <a:lnTo>
                  <a:pt x="489619" y="344779"/>
                </a:lnTo>
                <a:lnTo>
                  <a:pt x="478779" y="370703"/>
                </a:lnTo>
                <a:lnTo>
                  <a:pt x="468880" y="397624"/>
                </a:lnTo>
                <a:lnTo>
                  <a:pt x="476972" y="392639"/>
                </a:lnTo>
                <a:lnTo>
                  <a:pt x="487812" y="384662"/>
                </a:lnTo>
                <a:lnTo>
                  <a:pt x="500422" y="376686"/>
                </a:lnTo>
                <a:lnTo>
                  <a:pt x="513934" y="368709"/>
                </a:lnTo>
                <a:lnTo>
                  <a:pt x="527485" y="361730"/>
                </a:lnTo>
                <a:lnTo>
                  <a:pt x="540094" y="356744"/>
                </a:lnTo>
                <a:lnTo>
                  <a:pt x="546418" y="355747"/>
                </a:lnTo>
                <a:lnTo>
                  <a:pt x="557220" y="355747"/>
                </a:lnTo>
                <a:lnTo>
                  <a:pt x="562640" y="358738"/>
                </a:lnTo>
                <a:lnTo>
                  <a:pt x="566254" y="276023"/>
                </a:lnTo>
                <a:lnTo>
                  <a:pt x="567157" y="262064"/>
                </a:lnTo>
                <a:lnTo>
                  <a:pt x="568061" y="247149"/>
                </a:lnTo>
                <a:lnTo>
                  <a:pt x="569867" y="232193"/>
                </a:lnTo>
                <a:lnTo>
                  <a:pt x="571636" y="216240"/>
                </a:lnTo>
                <a:lnTo>
                  <a:pt x="573443" y="200287"/>
                </a:lnTo>
                <a:lnTo>
                  <a:pt x="574346" y="185372"/>
                </a:lnTo>
                <a:lnTo>
                  <a:pt x="574346" y="159448"/>
                </a:lnTo>
                <a:lnTo>
                  <a:pt x="573443" y="152469"/>
                </a:lnTo>
                <a:lnTo>
                  <a:pt x="572540" y="146486"/>
                </a:lnTo>
                <a:lnTo>
                  <a:pt x="570771" y="140504"/>
                </a:lnTo>
                <a:lnTo>
                  <a:pt x="568964" y="135519"/>
                </a:lnTo>
                <a:lnTo>
                  <a:pt x="565351" y="125548"/>
                </a:lnTo>
                <a:lnTo>
                  <a:pt x="561737" y="116616"/>
                </a:lnTo>
                <a:lnTo>
                  <a:pt x="559930" y="112627"/>
                </a:lnTo>
                <a:lnTo>
                  <a:pt x="559930" y="104651"/>
                </a:lnTo>
                <a:lnTo>
                  <a:pt x="560834" y="100662"/>
                </a:lnTo>
                <a:lnTo>
                  <a:pt x="563544" y="97671"/>
                </a:lnTo>
                <a:lnTo>
                  <a:pt x="566254" y="93683"/>
                </a:lnTo>
                <a:lnTo>
                  <a:pt x="571636" y="90692"/>
                </a:lnTo>
                <a:lnTo>
                  <a:pt x="577960" y="86703"/>
                </a:lnTo>
                <a:lnTo>
                  <a:pt x="579767" y="88698"/>
                </a:lnTo>
                <a:lnTo>
                  <a:pt x="580670" y="90692"/>
                </a:lnTo>
                <a:lnTo>
                  <a:pt x="582477" y="93683"/>
                </a:lnTo>
                <a:lnTo>
                  <a:pt x="583380" y="96674"/>
                </a:lnTo>
                <a:lnTo>
                  <a:pt x="585187" y="99665"/>
                </a:lnTo>
                <a:lnTo>
                  <a:pt x="586993" y="101660"/>
                </a:lnTo>
                <a:close/>
              </a:path>
              <a:path w="1601388" h="1013442">
                <a:moveTo>
                  <a:pt x="150559" y="908791"/>
                </a:moveTo>
                <a:lnTo>
                  <a:pt x="136143" y="901812"/>
                </a:lnTo>
                <a:lnTo>
                  <a:pt x="130723" y="898820"/>
                </a:lnTo>
                <a:lnTo>
                  <a:pt x="127109" y="894832"/>
                </a:lnTo>
                <a:lnTo>
                  <a:pt x="125303" y="892879"/>
                </a:lnTo>
                <a:lnTo>
                  <a:pt x="124399" y="890885"/>
                </a:lnTo>
                <a:lnTo>
                  <a:pt x="124399" y="886897"/>
                </a:lnTo>
                <a:lnTo>
                  <a:pt x="137046" y="889888"/>
                </a:lnTo>
                <a:lnTo>
                  <a:pt x="148752" y="892879"/>
                </a:lnTo>
                <a:lnTo>
                  <a:pt x="159593" y="893835"/>
                </a:lnTo>
                <a:lnTo>
                  <a:pt x="170395" y="894832"/>
                </a:lnTo>
                <a:lnTo>
                  <a:pt x="180332" y="894832"/>
                </a:lnTo>
                <a:lnTo>
                  <a:pt x="190231" y="893835"/>
                </a:lnTo>
                <a:lnTo>
                  <a:pt x="199265" y="891882"/>
                </a:lnTo>
                <a:lnTo>
                  <a:pt x="206454" y="886897"/>
                </a:lnTo>
                <a:lnTo>
                  <a:pt x="192038" y="878920"/>
                </a:lnTo>
                <a:lnTo>
                  <a:pt x="176719" y="872938"/>
                </a:lnTo>
                <a:lnTo>
                  <a:pt x="161399" y="866956"/>
                </a:lnTo>
                <a:lnTo>
                  <a:pt x="146042" y="861970"/>
                </a:lnTo>
                <a:lnTo>
                  <a:pt x="130723" y="856985"/>
                </a:lnTo>
                <a:lnTo>
                  <a:pt x="115403" y="851002"/>
                </a:lnTo>
                <a:lnTo>
                  <a:pt x="108177" y="847014"/>
                </a:lnTo>
                <a:lnTo>
                  <a:pt x="100084" y="843026"/>
                </a:lnTo>
                <a:lnTo>
                  <a:pt x="92857" y="839037"/>
                </a:lnTo>
                <a:lnTo>
                  <a:pt x="85630" y="834052"/>
                </a:lnTo>
                <a:lnTo>
                  <a:pt x="91050" y="832058"/>
                </a:lnTo>
                <a:lnTo>
                  <a:pt x="101891" y="827073"/>
                </a:lnTo>
                <a:lnTo>
                  <a:pt x="115403" y="819138"/>
                </a:lnTo>
                <a:lnTo>
                  <a:pt x="130723" y="811161"/>
                </a:lnTo>
                <a:lnTo>
                  <a:pt x="145139" y="802187"/>
                </a:lnTo>
                <a:lnTo>
                  <a:pt x="158689" y="794211"/>
                </a:lnTo>
                <a:lnTo>
                  <a:pt x="167685" y="788228"/>
                </a:lnTo>
                <a:lnTo>
                  <a:pt x="171299" y="785237"/>
                </a:lnTo>
                <a:lnTo>
                  <a:pt x="160496" y="792217"/>
                </a:lnTo>
                <a:lnTo>
                  <a:pt x="148752" y="797202"/>
                </a:lnTo>
                <a:lnTo>
                  <a:pt x="136143" y="802187"/>
                </a:lnTo>
                <a:lnTo>
                  <a:pt x="124399" y="807173"/>
                </a:lnTo>
                <a:lnTo>
                  <a:pt x="111790" y="812158"/>
                </a:lnTo>
                <a:lnTo>
                  <a:pt x="99181" y="818140"/>
                </a:lnTo>
                <a:lnTo>
                  <a:pt x="87437" y="823126"/>
                </a:lnTo>
                <a:lnTo>
                  <a:pt x="75731" y="829067"/>
                </a:lnTo>
                <a:lnTo>
                  <a:pt x="62218" y="836046"/>
                </a:lnTo>
                <a:lnTo>
                  <a:pt x="50475" y="844023"/>
                </a:lnTo>
                <a:lnTo>
                  <a:pt x="40575" y="851999"/>
                </a:lnTo>
                <a:lnTo>
                  <a:pt x="31542" y="860973"/>
                </a:lnTo>
                <a:lnTo>
                  <a:pt x="23412" y="868950"/>
                </a:lnTo>
                <a:lnTo>
                  <a:pt x="17126" y="878920"/>
                </a:lnTo>
                <a:lnTo>
                  <a:pt x="11706" y="888891"/>
                </a:lnTo>
                <a:lnTo>
                  <a:pt x="7189" y="899817"/>
                </a:lnTo>
                <a:lnTo>
                  <a:pt x="4479" y="910785"/>
                </a:lnTo>
                <a:lnTo>
                  <a:pt x="1806" y="922750"/>
                </a:lnTo>
                <a:lnTo>
                  <a:pt x="903" y="934715"/>
                </a:lnTo>
                <a:lnTo>
                  <a:pt x="0" y="948674"/>
                </a:lnTo>
                <a:lnTo>
                  <a:pt x="0" y="962633"/>
                </a:lnTo>
                <a:lnTo>
                  <a:pt x="903" y="977548"/>
                </a:lnTo>
                <a:lnTo>
                  <a:pt x="1806" y="992504"/>
                </a:lnTo>
                <a:lnTo>
                  <a:pt x="3575" y="1009454"/>
                </a:lnTo>
                <a:lnTo>
                  <a:pt x="8092" y="1011448"/>
                </a:lnTo>
                <a:lnTo>
                  <a:pt x="13512" y="1013442"/>
                </a:lnTo>
                <a:lnTo>
                  <a:pt x="24315" y="1013442"/>
                </a:lnTo>
                <a:lnTo>
                  <a:pt x="36962" y="1012445"/>
                </a:lnTo>
                <a:lnTo>
                  <a:pt x="49571" y="1009454"/>
                </a:lnTo>
                <a:lnTo>
                  <a:pt x="63084" y="1005466"/>
                </a:lnTo>
                <a:lnTo>
                  <a:pt x="75731" y="1002475"/>
                </a:lnTo>
                <a:lnTo>
                  <a:pt x="89244" y="999483"/>
                </a:lnTo>
                <a:lnTo>
                  <a:pt x="100987" y="998486"/>
                </a:lnTo>
                <a:lnTo>
                  <a:pt x="78441" y="985524"/>
                </a:lnTo>
                <a:lnTo>
                  <a:pt x="66697" y="976551"/>
                </a:lnTo>
                <a:lnTo>
                  <a:pt x="63987" y="974556"/>
                </a:lnTo>
                <a:lnTo>
                  <a:pt x="63987" y="972562"/>
                </a:lnTo>
                <a:lnTo>
                  <a:pt x="64891" y="971565"/>
                </a:lnTo>
                <a:lnTo>
                  <a:pt x="66697" y="970568"/>
                </a:lnTo>
                <a:lnTo>
                  <a:pt x="74828" y="970568"/>
                </a:lnTo>
                <a:lnTo>
                  <a:pt x="84727" y="972562"/>
                </a:lnTo>
                <a:lnTo>
                  <a:pt x="93760" y="973559"/>
                </a:lnTo>
                <a:lnTo>
                  <a:pt x="100987" y="974556"/>
                </a:lnTo>
                <a:lnTo>
                  <a:pt x="120824" y="977548"/>
                </a:lnTo>
                <a:lnTo>
                  <a:pt x="143370" y="980539"/>
                </a:lnTo>
                <a:lnTo>
                  <a:pt x="167685" y="982533"/>
                </a:lnTo>
                <a:lnTo>
                  <a:pt x="192038" y="983530"/>
                </a:lnTo>
                <a:lnTo>
                  <a:pt x="213681" y="983530"/>
                </a:lnTo>
                <a:lnTo>
                  <a:pt x="231711" y="981536"/>
                </a:lnTo>
                <a:lnTo>
                  <a:pt x="238937" y="980539"/>
                </a:lnTo>
                <a:lnTo>
                  <a:pt x="244358" y="978545"/>
                </a:lnTo>
                <a:lnTo>
                  <a:pt x="247933" y="976551"/>
                </a:lnTo>
                <a:lnTo>
                  <a:pt x="249740" y="974556"/>
                </a:lnTo>
                <a:lnTo>
                  <a:pt x="232614" y="974556"/>
                </a:lnTo>
                <a:lnTo>
                  <a:pt x="214584" y="973559"/>
                </a:lnTo>
                <a:lnTo>
                  <a:pt x="196555" y="972562"/>
                </a:lnTo>
                <a:lnTo>
                  <a:pt x="178525" y="969571"/>
                </a:lnTo>
                <a:lnTo>
                  <a:pt x="169492" y="967577"/>
                </a:lnTo>
                <a:lnTo>
                  <a:pt x="161399" y="964586"/>
                </a:lnTo>
                <a:lnTo>
                  <a:pt x="152366" y="961636"/>
                </a:lnTo>
                <a:lnTo>
                  <a:pt x="144273" y="957648"/>
                </a:lnTo>
                <a:lnTo>
                  <a:pt x="137046" y="953659"/>
                </a:lnTo>
                <a:lnTo>
                  <a:pt x="129819" y="948674"/>
                </a:lnTo>
                <a:lnTo>
                  <a:pt x="122630" y="942692"/>
                </a:lnTo>
                <a:lnTo>
                  <a:pt x="116307" y="935712"/>
                </a:lnTo>
                <a:lnTo>
                  <a:pt x="121727" y="934715"/>
                </a:lnTo>
                <a:lnTo>
                  <a:pt x="127109" y="934715"/>
                </a:lnTo>
                <a:lnTo>
                  <a:pt x="132530" y="935712"/>
                </a:lnTo>
                <a:lnTo>
                  <a:pt x="137950" y="937706"/>
                </a:lnTo>
                <a:lnTo>
                  <a:pt x="144273" y="939700"/>
                </a:lnTo>
                <a:lnTo>
                  <a:pt x="149656" y="941695"/>
                </a:lnTo>
                <a:lnTo>
                  <a:pt x="155076" y="943689"/>
                </a:lnTo>
                <a:lnTo>
                  <a:pt x="159593" y="944686"/>
                </a:lnTo>
                <a:lnTo>
                  <a:pt x="174009" y="947677"/>
                </a:lnTo>
                <a:lnTo>
                  <a:pt x="187521" y="950668"/>
                </a:lnTo>
                <a:lnTo>
                  <a:pt x="201072" y="953659"/>
                </a:lnTo>
                <a:lnTo>
                  <a:pt x="215488" y="956651"/>
                </a:lnTo>
                <a:lnTo>
                  <a:pt x="229001" y="959642"/>
                </a:lnTo>
                <a:lnTo>
                  <a:pt x="243454" y="961636"/>
                </a:lnTo>
                <a:lnTo>
                  <a:pt x="256967" y="964586"/>
                </a:lnTo>
                <a:lnTo>
                  <a:pt x="271383" y="967577"/>
                </a:lnTo>
                <a:lnTo>
                  <a:pt x="267770" y="963630"/>
                </a:lnTo>
                <a:lnTo>
                  <a:pt x="265097" y="959642"/>
                </a:lnTo>
                <a:lnTo>
                  <a:pt x="260580" y="954657"/>
                </a:lnTo>
                <a:lnTo>
                  <a:pt x="256967" y="950668"/>
                </a:lnTo>
                <a:lnTo>
                  <a:pt x="253354" y="946680"/>
                </a:lnTo>
                <a:lnTo>
                  <a:pt x="249740" y="943689"/>
                </a:lnTo>
                <a:lnTo>
                  <a:pt x="247030" y="941695"/>
                </a:lnTo>
                <a:lnTo>
                  <a:pt x="245261" y="940697"/>
                </a:lnTo>
                <a:lnTo>
                  <a:pt x="228097" y="933718"/>
                </a:lnTo>
                <a:lnTo>
                  <a:pt x="208261" y="927736"/>
                </a:lnTo>
                <a:lnTo>
                  <a:pt x="188425" y="921753"/>
                </a:lnTo>
                <a:lnTo>
                  <a:pt x="167685" y="915771"/>
                </a:lnTo>
                <a:lnTo>
                  <a:pt x="150559" y="908791"/>
                </a:lnTo>
                <a:close/>
              </a:path>
              <a:path w="1601388" h="1013442">
                <a:moveTo>
                  <a:pt x="1239820" y="632768"/>
                </a:moveTo>
                <a:lnTo>
                  <a:pt x="1240723" y="630774"/>
                </a:lnTo>
                <a:lnTo>
                  <a:pt x="1242492" y="628779"/>
                </a:lnTo>
                <a:lnTo>
                  <a:pt x="1243395" y="626785"/>
                </a:lnTo>
                <a:lnTo>
                  <a:pt x="1244299" y="624791"/>
                </a:lnTo>
                <a:lnTo>
                  <a:pt x="1245202" y="621800"/>
                </a:lnTo>
                <a:lnTo>
                  <a:pt x="1245202" y="618809"/>
                </a:lnTo>
                <a:lnTo>
                  <a:pt x="1246105" y="614820"/>
                </a:lnTo>
                <a:lnTo>
                  <a:pt x="1243395" y="616815"/>
                </a:lnTo>
                <a:lnTo>
                  <a:pt x="1240723" y="619806"/>
                </a:lnTo>
                <a:lnTo>
                  <a:pt x="1238013" y="621800"/>
                </a:lnTo>
                <a:lnTo>
                  <a:pt x="1236206" y="624791"/>
                </a:lnTo>
                <a:lnTo>
                  <a:pt x="1233496" y="627782"/>
                </a:lnTo>
                <a:lnTo>
                  <a:pt x="1231689" y="629777"/>
                </a:lnTo>
                <a:lnTo>
                  <a:pt x="1228979" y="632768"/>
                </a:lnTo>
                <a:lnTo>
                  <a:pt x="1226269" y="634762"/>
                </a:lnTo>
                <a:lnTo>
                  <a:pt x="1225366" y="630774"/>
                </a:lnTo>
                <a:lnTo>
                  <a:pt x="1224463" y="626785"/>
                </a:lnTo>
                <a:lnTo>
                  <a:pt x="1224463" y="617812"/>
                </a:lnTo>
                <a:lnTo>
                  <a:pt x="1227173" y="607882"/>
                </a:lnTo>
                <a:lnTo>
                  <a:pt x="1229883" y="597912"/>
                </a:lnTo>
                <a:lnTo>
                  <a:pt x="1233496" y="587941"/>
                </a:lnTo>
                <a:lnTo>
                  <a:pt x="1237110" y="578967"/>
                </a:lnTo>
                <a:lnTo>
                  <a:pt x="1239820" y="569994"/>
                </a:lnTo>
                <a:lnTo>
                  <a:pt x="1241626" y="562017"/>
                </a:lnTo>
                <a:lnTo>
                  <a:pt x="1247009" y="549055"/>
                </a:lnTo>
                <a:lnTo>
                  <a:pt x="1253332" y="536135"/>
                </a:lnTo>
                <a:lnTo>
                  <a:pt x="1260559" y="522176"/>
                </a:lnTo>
                <a:lnTo>
                  <a:pt x="1267748" y="508217"/>
                </a:lnTo>
                <a:lnTo>
                  <a:pt x="1274975" y="495255"/>
                </a:lnTo>
                <a:lnTo>
                  <a:pt x="1281299" y="481296"/>
                </a:lnTo>
                <a:lnTo>
                  <a:pt x="1287585" y="468375"/>
                </a:lnTo>
                <a:lnTo>
                  <a:pt x="1293005" y="455413"/>
                </a:lnTo>
                <a:lnTo>
                  <a:pt x="1298425" y="442451"/>
                </a:lnTo>
                <a:lnTo>
                  <a:pt x="1304711" y="429489"/>
                </a:lnTo>
                <a:lnTo>
                  <a:pt x="1311938" y="418521"/>
                </a:lnTo>
                <a:lnTo>
                  <a:pt x="1320971" y="407554"/>
                </a:lnTo>
                <a:lnTo>
                  <a:pt x="1330871" y="397624"/>
                </a:lnTo>
                <a:lnTo>
                  <a:pt x="1341711" y="388651"/>
                </a:lnTo>
                <a:lnTo>
                  <a:pt x="1352513" y="379677"/>
                </a:lnTo>
                <a:lnTo>
                  <a:pt x="1364219" y="371700"/>
                </a:lnTo>
                <a:lnTo>
                  <a:pt x="1388572" y="356744"/>
                </a:lnTo>
                <a:lnTo>
                  <a:pt x="1409569" y="346428"/>
                </a:lnTo>
                <a:lnTo>
                  <a:pt x="1412925" y="343782"/>
                </a:lnTo>
                <a:lnTo>
                  <a:pt x="1420152" y="340791"/>
                </a:lnTo>
                <a:lnTo>
                  <a:pt x="1433665" y="333812"/>
                </a:lnTo>
                <a:lnTo>
                  <a:pt x="1448081" y="327871"/>
                </a:lnTo>
                <a:lnTo>
                  <a:pt x="1453271" y="325723"/>
                </a:lnTo>
                <a:lnTo>
                  <a:pt x="1457115" y="323882"/>
                </a:lnTo>
                <a:lnTo>
                  <a:pt x="1465245" y="319894"/>
                </a:lnTo>
                <a:lnTo>
                  <a:pt x="1473337" y="315906"/>
                </a:lnTo>
                <a:lnTo>
                  <a:pt x="1476499" y="314355"/>
                </a:lnTo>
                <a:lnTo>
                  <a:pt x="1484178" y="304938"/>
                </a:lnTo>
                <a:lnTo>
                  <a:pt x="1497690" y="303941"/>
                </a:lnTo>
                <a:lnTo>
                  <a:pt x="1505821" y="300950"/>
                </a:lnTo>
                <a:lnTo>
                  <a:pt x="1513913" y="297959"/>
                </a:lnTo>
                <a:lnTo>
                  <a:pt x="1522947" y="294967"/>
                </a:lnTo>
                <a:lnTo>
                  <a:pt x="1529233" y="293970"/>
                </a:lnTo>
                <a:lnTo>
                  <a:pt x="1536460" y="291976"/>
                </a:lnTo>
                <a:lnTo>
                  <a:pt x="1543686" y="289982"/>
                </a:lnTo>
                <a:lnTo>
                  <a:pt x="1550876" y="288985"/>
                </a:lnTo>
                <a:lnTo>
                  <a:pt x="1559006" y="286991"/>
                </a:lnTo>
                <a:lnTo>
                  <a:pt x="1566233" y="285994"/>
                </a:lnTo>
                <a:lnTo>
                  <a:pt x="1581552" y="285994"/>
                </a:lnTo>
                <a:lnTo>
                  <a:pt x="1601388" y="309923"/>
                </a:lnTo>
                <a:lnTo>
                  <a:pt x="1601388" y="271038"/>
                </a:lnTo>
                <a:lnTo>
                  <a:pt x="1593258" y="261108"/>
                </a:lnTo>
                <a:lnTo>
                  <a:pt x="1593258" y="242164"/>
                </a:lnTo>
                <a:lnTo>
                  <a:pt x="1575229" y="218234"/>
                </a:lnTo>
                <a:lnTo>
                  <a:pt x="1557199" y="195301"/>
                </a:lnTo>
                <a:lnTo>
                  <a:pt x="1540073" y="172410"/>
                </a:lnTo>
                <a:lnTo>
                  <a:pt x="1523850" y="151472"/>
                </a:lnTo>
                <a:lnTo>
                  <a:pt x="1514817" y="140504"/>
                </a:lnTo>
                <a:lnTo>
                  <a:pt x="1505821" y="130533"/>
                </a:lnTo>
                <a:lnTo>
                  <a:pt x="1496787" y="121559"/>
                </a:lnTo>
                <a:lnTo>
                  <a:pt x="1486850" y="112627"/>
                </a:lnTo>
                <a:lnTo>
                  <a:pt x="1476951" y="103654"/>
                </a:lnTo>
                <a:lnTo>
                  <a:pt x="1467014" y="95677"/>
                </a:lnTo>
                <a:lnTo>
                  <a:pt x="1456211" y="88698"/>
                </a:lnTo>
                <a:lnTo>
                  <a:pt x="1444505" y="81718"/>
                </a:lnTo>
                <a:lnTo>
                  <a:pt x="1437278" y="72744"/>
                </a:lnTo>
                <a:lnTo>
                  <a:pt x="1430955" y="72744"/>
                </a:lnTo>
                <a:lnTo>
                  <a:pt x="1423766" y="70750"/>
                </a:lnTo>
                <a:lnTo>
                  <a:pt x="1413829" y="67759"/>
                </a:lnTo>
                <a:lnTo>
                  <a:pt x="1403026" y="63771"/>
                </a:lnTo>
                <a:lnTo>
                  <a:pt x="1393089" y="58785"/>
                </a:lnTo>
                <a:lnTo>
                  <a:pt x="1382287" y="54797"/>
                </a:lnTo>
                <a:lnTo>
                  <a:pt x="1374156" y="50809"/>
                </a:lnTo>
                <a:lnTo>
                  <a:pt x="1366930" y="48856"/>
                </a:lnTo>
                <a:lnTo>
                  <a:pt x="1312841" y="28915"/>
                </a:lnTo>
                <a:lnTo>
                  <a:pt x="1322778" y="86703"/>
                </a:lnTo>
                <a:lnTo>
                  <a:pt x="1329064" y="91689"/>
                </a:lnTo>
                <a:lnTo>
                  <a:pt x="1335387" y="95677"/>
                </a:lnTo>
                <a:lnTo>
                  <a:pt x="1339904" y="99665"/>
                </a:lnTo>
                <a:lnTo>
                  <a:pt x="1342614" y="103654"/>
                </a:lnTo>
                <a:lnTo>
                  <a:pt x="1343518" y="106645"/>
                </a:lnTo>
                <a:lnTo>
                  <a:pt x="1344383" y="109636"/>
                </a:lnTo>
                <a:lnTo>
                  <a:pt x="1344383" y="116616"/>
                </a:lnTo>
                <a:lnTo>
                  <a:pt x="1341711" y="124551"/>
                </a:lnTo>
                <a:lnTo>
                  <a:pt x="1337194" y="135519"/>
                </a:lnTo>
                <a:lnTo>
                  <a:pt x="1345287" y="129536"/>
                </a:lnTo>
                <a:lnTo>
                  <a:pt x="1352513" y="124551"/>
                </a:lnTo>
                <a:lnTo>
                  <a:pt x="1359740" y="120604"/>
                </a:lnTo>
                <a:lnTo>
                  <a:pt x="1366026" y="117613"/>
                </a:lnTo>
                <a:lnTo>
                  <a:pt x="1373253" y="115619"/>
                </a:lnTo>
                <a:lnTo>
                  <a:pt x="1378673" y="114621"/>
                </a:lnTo>
                <a:lnTo>
                  <a:pt x="1389476" y="114621"/>
                </a:lnTo>
                <a:lnTo>
                  <a:pt x="1394896" y="115619"/>
                </a:lnTo>
                <a:lnTo>
                  <a:pt x="1399413" y="117613"/>
                </a:lnTo>
                <a:lnTo>
                  <a:pt x="1403026" y="119607"/>
                </a:lnTo>
                <a:lnTo>
                  <a:pt x="1406602" y="122557"/>
                </a:lnTo>
                <a:lnTo>
                  <a:pt x="1409312" y="126545"/>
                </a:lnTo>
                <a:lnTo>
                  <a:pt x="1411119" y="129536"/>
                </a:lnTo>
                <a:lnTo>
                  <a:pt x="1412925" y="134521"/>
                </a:lnTo>
                <a:lnTo>
                  <a:pt x="1414732" y="138510"/>
                </a:lnTo>
                <a:lnTo>
                  <a:pt x="1415636" y="143495"/>
                </a:lnTo>
                <a:lnTo>
                  <a:pt x="1415636" y="148480"/>
                </a:lnTo>
                <a:lnTo>
                  <a:pt x="1414732" y="153466"/>
                </a:lnTo>
                <a:lnTo>
                  <a:pt x="1413829" y="158451"/>
                </a:lnTo>
                <a:lnTo>
                  <a:pt x="1412022" y="163437"/>
                </a:lnTo>
                <a:lnTo>
                  <a:pt x="1409312" y="168422"/>
                </a:lnTo>
                <a:lnTo>
                  <a:pt x="1405699" y="173407"/>
                </a:lnTo>
                <a:lnTo>
                  <a:pt x="1402123" y="178393"/>
                </a:lnTo>
                <a:lnTo>
                  <a:pt x="1397606" y="183378"/>
                </a:lnTo>
                <a:lnTo>
                  <a:pt x="1392186" y="188363"/>
                </a:lnTo>
                <a:lnTo>
                  <a:pt x="1385862" y="192310"/>
                </a:lnTo>
                <a:lnTo>
                  <a:pt x="1378673" y="196298"/>
                </a:lnTo>
                <a:lnTo>
                  <a:pt x="1371446" y="200287"/>
                </a:lnTo>
                <a:lnTo>
                  <a:pt x="1362450" y="203278"/>
                </a:lnTo>
                <a:lnTo>
                  <a:pt x="1353417" y="205272"/>
                </a:lnTo>
                <a:lnTo>
                  <a:pt x="1342614" y="208263"/>
                </a:lnTo>
                <a:lnTo>
                  <a:pt x="1361547" y="205272"/>
                </a:lnTo>
                <a:lnTo>
                  <a:pt x="1379577" y="202281"/>
                </a:lnTo>
                <a:lnTo>
                  <a:pt x="1396703" y="200287"/>
                </a:lnTo>
                <a:lnTo>
                  <a:pt x="1412022" y="199290"/>
                </a:lnTo>
                <a:lnTo>
                  <a:pt x="1418346" y="200287"/>
                </a:lnTo>
                <a:lnTo>
                  <a:pt x="1424669" y="202281"/>
                </a:lnTo>
                <a:lnTo>
                  <a:pt x="1430052" y="205272"/>
                </a:lnTo>
                <a:lnTo>
                  <a:pt x="1434568" y="210258"/>
                </a:lnTo>
                <a:lnTo>
                  <a:pt x="1438182" y="216240"/>
                </a:lnTo>
                <a:lnTo>
                  <a:pt x="1440892" y="223219"/>
                </a:lnTo>
                <a:lnTo>
                  <a:pt x="1442699" y="232193"/>
                </a:lnTo>
                <a:lnTo>
                  <a:pt x="1442699" y="244158"/>
                </a:lnTo>
                <a:lnTo>
                  <a:pt x="1434568" y="252135"/>
                </a:lnTo>
                <a:lnTo>
                  <a:pt x="1426438" y="260111"/>
                </a:lnTo>
                <a:lnTo>
                  <a:pt x="1416539" y="267049"/>
                </a:lnTo>
                <a:lnTo>
                  <a:pt x="1406602" y="274029"/>
                </a:lnTo>
                <a:lnTo>
                  <a:pt x="1396703" y="281008"/>
                </a:lnTo>
                <a:lnTo>
                  <a:pt x="1387669" y="287988"/>
                </a:lnTo>
                <a:lnTo>
                  <a:pt x="1378673" y="295964"/>
                </a:lnTo>
                <a:lnTo>
                  <a:pt x="1370543" y="304938"/>
                </a:lnTo>
                <a:lnTo>
                  <a:pt x="1370543" y="307929"/>
                </a:lnTo>
                <a:lnTo>
                  <a:pt x="1371446" y="311918"/>
                </a:lnTo>
                <a:lnTo>
                  <a:pt x="1372350" y="315906"/>
                </a:lnTo>
                <a:lnTo>
                  <a:pt x="1373253" y="318897"/>
                </a:lnTo>
                <a:lnTo>
                  <a:pt x="1374156" y="321888"/>
                </a:lnTo>
                <a:lnTo>
                  <a:pt x="1375963" y="324880"/>
                </a:lnTo>
                <a:lnTo>
                  <a:pt x="1376866" y="326874"/>
                </a:lnTo>
                <a:lnTo>
                  <a:pt x="1378673" y="328868"/>
                </a:lnTo>
                <a:lnTo>
                  <a:pt x="1413829" y="328868"/>
                </a:lnTo>
                <a:lnTo>
                  <a:pt x="1410215" y="329865"/>
                </a:lnTo>
                <a:lnTo>
                  <a:pt x="1406602" y="329865"/>
                </a:lnTo>
                <a:lnTo>
                  <a:pt x="1402123" y="330862"/>
                </a:lnTo>
                <a:lnTo>
                  <a:pt x="1397606" y="331817"/>
                </a:lnTo>
                <a:lnTo>
                  <a:pt x="1393993" y="332815"/>
                </a:lnTo>
                <a:lnTo>
                  <a:pt x="1389476" y="332815"/>
                </a:lnTo>
                <a:lnTo>
                  <a:pt x="1385862" y="333812"/>
                </a:lnTo>
                <a:lnTo>
                  <a:pt x="1382287" y="333812"/>
                </a:lnTo>
                <a:lnTo>
                  <a:pt x="1304711" y="421513"/>
                </a:lnTo>
                <a:lnTo>
                  <a:pt x="1304711" y="411542"/>
                </a:lnTo>
                <a:lnTo>
                  <a:pt x="1302038" y="415530"/>
                </a:lnTo>
                <a:lnTo>
                  <a:pt x="1299328" y="419518"/>
                </a:lnTo>
                <a:lnTo>
                  <a:pt x="1297522" y="424504"/>
                </a:lnTo>
                <a:lnTo>
                  <a:pt x="1295715" y="429489"/>
                </a:lnTo>
                <a:lnTo>
                  <a:pt x="1293908" y="434475"/>
                </a:lnTo>
                <a:lnTo>
                  <a:pt x="1292101" y="439460"/>
                </a:lnTo>
                <a:lnTo>
                  <a:pt x="1290295" y="444445"/>
                </a:lnTo>
                <a:lnTo>
                  <a:pt x="1288488" y="450428"/>
                </a:lnTo>
                <a:lnTo>
                  <a:pt x="1286681" y="458404"/>
                </a:lnTo>
                <a:lnTo>
                  <a:pt x="1283068" y="466381"/>
                </a:lnTo>
                <a:lnTo>
                  <a:pt x="1279492" y="475313"/>
                </a:lnTo>
                <a:lnTo>
                  <a:pt x="1274975" y="483290"/>
                </a:lnTo>
                <a:lnTo>
                  <a:pt x="1265942" y="499243"/>
                </a:lnTo>
                <a:lnTo>
                  <a:pt x="1255139" y="516193"/>
                </a:lnTo>
                <a:lnTo>
                  <a:pt x="1244299" y="532146"/>
                </a:lnTo>
                <a:lnTo>
                  <a:pt x="1234399" y="549055"/>
                </a:lnTo>
                <a:lnTo>
                  <a:pt x="1225366" y="565008"/>
                </a:lnTo>
                <a:lnTo>
                  <a:pt x="1218177" y="580961"/>
                </a:lnTo>
                <a:lnTo>
                  <a:pt x="1206433" y="595918"/>
                </a:lnTo>
                <a:lnTo>
                  <a:pt x="1206433" y="607882"/>
                </a:lnTo>
                <a:lnTo>
                  <a:pt x="1207336" y="613823"/>
                </a:lnTo>
                <a:lnTo>
                  <a:pt x="1207336" y="624791"/>
                </a:lnTo>
                <a:lnTo>
                  <a:pt x="1208240" y="630774"/>
                </a:lnTo>
                <a:lnTo>
                  <a:pt x="1209143" y="635759"/>
                </a:lnTo>
                <a:lnTo>
                  <a:pt x="1210950" y="639747"/>
                </a:lnTo>
                <a:lnTo>
                  <a:pt x="1213660" y="638750"/>
                </a:lnTo>
                <a:lnTo>
                  <a:pt x="1217273" y="638750"/>
                </a:lnTo>
                <a:lnTo>
                  <a:pt x="1220887" y="637753"/>
                </a:lnTo>
                <a:lnTo>
                  <a:pt x="1224463" y="636756"/>
                </a:lnTo>
                <a:lnTo>
                  <a:pt x="1228076" y="635759"/>
                </a:lnTo>
                <a:lnTo>
                  <a:pt x="1231689" y="635759"/>
                </a:lnTo>
                <a:lnTo>
                  <a:pt x="1235303" y="634762"/>
                </a:lnTo>
                <a:lnTo>
                  <a:pt x="1238013" y="634762"/>
                </a:lnTo>
                <a:lnTo>
                  <a:pt x="1239820" y="632768"/>
                </a:lnTo>
                <a:close/>
              </a:path>
              <a:path w="1601388" h="1013442">
                <a:moveTo>
                  <a:pt x="1045937" y="828070"/>
                </a:moveTo>
                <a:lnTo>
                  <a:pt x="1051061" y="829737"/>
                </a:lnTo>
                <a:lnTo>
                  <a:pt x="1050453" y="829067"/>
                </a:lnTo>
                <a:lnTo>
                  <a:pt x="1043227" y="827073"/>
                </a:lnTo>
                <a:lnTo>
                  <a:pt x="1045937" y="828070"/>
                </a:lnTo>
                <a:close/>
              </a:path>
              <a:path w="1601388" h="1013442">
                <a:moveTo>
                  <a:pt x="987331" y="816146"/>
                </a:moveTo>
                <a:lnTo>
                  <a:pt x="997268" y="818140"/>
                </a:lnTo>
                <a:lnTo>
                  <a:pt x="1008974" y="820135"/>
                </a:lnTo>
                <a:lnTo>
                  <a:pt x="1021584" y="822129"/>
                </a:lnTo>
                <a:lnTo>
                  <a:pt x="1033327" y="824081"/>
                </a:lnTo>
                <a:lnTo>
                  <a:pt x="1043154" y="827051"/>
                </a:lnTo>
                <a:lnTo>
                  <a:pt x="1029714" y="822129"/>
                </a:lnTo>
                <a:lnTo>
                  <a:pt x="1013491" y="818140"/>
                </a:lnTo>
                <a:lnTo>
                  <a:pt x="997268" y="815149"/>
                </a:lnTo>
                <a:lnTo>
                  <a:pt x="980104" y="814152"/>
                </a:lnTo>
                <a:lnTo>
                  <a:pt x="981008" y="815149"/>
                </a:lnTo>
                <a:lnTo>
                  <a:pt x="987331" y="816146"/>
                </a:lnTo>
                <a:close/>
              </a:path>
              <a:path w="1601388" h="1013442">
                <a:moveTo>
                  <a:pt x="738456" y="639747"/>
                </a:moveTo>
                <a:lnTo>
                  <a:pt x="742973" y="637753"/>
                </a:lnTo>
                <a:lnTo>
                  <a:pt x="739360" y="637753"/>
                </a:lnTo>
                <a:lnTo>
                  <a:pt x="736650" y="636756"/>
                </a:lnTo>
                <a:lnTo>
                  <a:pt x="733940" y="634762"/>
                </a:lnTo>
                <a:lnTo>
                  <a:pt x="730364" y="632768"/>
                </a:lnTo>
                <a:lnTo>
                  <a:pt x="728557" y="630774"/>
                </a:lnTo>
                <a:lnTo>
                  <a:pt x="725847" y="628779"/>
                </a:lnTo>
                <a:lnTo>
                  <a:pt x="724040" y="626785"/>
                </a:lnTo>
                <a:lnTo>
                  <a:pt x="722234" y="624791"/>
                </a:lnTo>
                <a:lnTo>
                  <a:pt x="722234" y="605888"/>
                </a:lnTo>
                <a:lnTo>
                  <a:pt x="724040" y="605888"/>
                </a:lnTo>
                <a:lnTo>
                  <a:pt x="725847" y="604891"/>
                </a:lnTo>
                <a:lnTo>
                  <a:pt x="727654" y="603894"/>
                </a:lnTo>
                <a:lnTo>
                  <a:pt x="729460" y="602897"/>
                </a:lnTo>
                <a:lnTo>
                  <a:pt x="732171" y="601900"/>
                </a:lnTo>
                <a:lnTo>
                  <a:pt x="733940" y="601900"/>
                </a:lnTo>
                <a:lnTo>
                  <a:pt x="735746" y="600903"/>
                </a:lnTo>
                <a:lnTo>
                  <a:pt x="730364" y="600903"/>
                </a:lnTo>
                <a:lnTo>
                  <a:pt x="722234" y="599906"/>
                </a:lnTo>
                <a:lnTo>
                  <a:pt x="715007" y="598909"/>
                </a:lnTo>
                <a:lnTo>
                  <a:pt x="706914" y="598909"/>
                </a:lnTo>
                <a:lnTo>
                  <a:pt x="699687" y="597912"/>
                </a:lnTo>
                <a:lnTo>
                  <a:pt x="692498" y="596915"/>
                </a:lnTo>
                <a:lnTo>
                  <a:pt x="685271" y="595918"/>
                </a:lnTo>
                <a:lnTo>
                  <a:pt x="678948" y="595918"/>
                </a:lnTo>
                <a:lnTo>
                  <a:pt x="677141" y="601900"/>
                </a:lnTo>
                <a:lnTo>
                  <a:pt x="674431" y="606885"/>
                </a:lnTo>
                <a:lnTo>
                  <a:pt x="670855" y="612826"/>
                </a:lnTo>
                <a:lnTo>
                  <a:pt x="667242" y="617812"/>
                </a:lnTo>
                <a:lnTo>
                  <a:pt x="663628" y="623794"/>
                </a:lnTo>
                <a:lnTo>
                  <a:pt x="661822" y="628779"/>
                </a:lnTo>
                <a:lnTo>
                  <a:pt x="660015" y="634762"/>
                </a:lnTo>
                <a:lnTo>
                  <a:pt x="660015" y="639747"/>
                </a:lnTo>
                <a:lnTo>
                  <a:pt x="655498" y="642738"/>
                </a:lnTo>
                <a:lnTo>
                  <a:pt x="651922" y="644733"/>
                </a:lnTo>
                <a:lnTo>
                  <a:pt x="647406" y="646727"/>
                </a:lnTo>
                <a:lnTo>
                  <a:pt x="643792" y="646727"/>
                </a:lnTo>
                <a:lnTo>
                  <a:pt x="639275" y="645730"/>
                </a:lnTo>
                <a:lnTo>
                  <a:pt x="634759" y="643736"/>
                </a:lnTo>
                <a:lnTo>
                  <a:pt x="630279" y="639747"/>
                </a:lnTo>
                <a:lnTo>
                  <a:pt x="624859" y="634762"/>
                </a:lnTo>
                <a:lnTo>
                  <a:pt x="618536" y="634762"/>
                </a:lnTo>
                <a:lnTo>
                  <a:pt x="613116" y="636756"/>
                </a:lnTo>
                <a:lnTo>
                  <a:pt x="606830" y="639747"/>
                </a:lnTo>
                <a:lnTo>
                  <a:pt x="601410" y="643736"/>
                </a:lnTo>
                <a:lnTo>
                  <a:pt x="596893" y="647724"/>
                </a:lnTo>
                <a:lnTo>
                  <a:pt x="592376" y="652709"/>
                </a:lnTo>
                <a:lnTo>
                  <a:pt x="588800" y="656698"/>
                </a:lnTo>
                <a:lnTo>
                  <a:pt x="585187" y="660686"/>
                </a:lnTo>
                <a:lnTo>
                  <a:pt x="587897" y="662680"/>
                </a:lnTo>
                <a:lnTo>
                  <a:pt x="590607" y="664674"/>
                </a:lnTo>
                <a:lnTo>
                  <a:pt x="592376" y="665671"/>
                </a:lnTo>
                <a:lnTo>
                  <a:pt x="595086" y="667665"/>
                </a:lnTo>
                <a:lnTo>
                  <a:pt x="596893" y="667665"/>
                </a:lnTo>
                <a:lnTo>
                  <a:pt x="598699" y="668662"/>
                </a:lnTo>
                <a:lnTo>
                  <a:pt x="601410" y="668662"/>
                </a:lnTo>
                <a:lnTo>
                  <a:pt x="616729" y="701524"/>
                </a:lnTo>
                <a:lnTo>
                  <a:pt x="629376" y="701524"/>
                </a:lnTo>
                <a:lnTo>
                  <a:pt x="633855" y="700527"/>
                </a:lnTo>
                <a:lnTo>
                  <a:pt x="637469" y="699530"/>
                </a:lnTo>
                <a:lnTo>
                  <a:pt x="641082" y="698533"/>
                </a:lnTo>
                <a:lnTo>
                  <a:pt x="644695" y="698533"/>
                </a:lnTo>
                <a:lnTo>
                  <a:pt x="648309" y="697536"/>
                </a:lnTo>
                <a:lnTo>
                  <a:pt x="651922" y="697536"/>
                </a:lnTo>
                <a:lnTo>
                  <a:pt x="652788" y="698533"/>
                </a:lnTo>
                <a:lnTo>
                  <a:pt x="655498" y="701524"/>
                </a:lnTo>
                <a:lnTo>
                  <a:pt x="657305" y="705513"/>
                </a:lnTo>
                <a:lnTo>
                  <a:pt x="660918" y="709501"/>
                </a:lnTo>
                <a:lnTo>
                  <a:pt x="663628" y="715483"/>
                </a:lnTo>
                <a:lnTo>
                  <a:pt x="667242" y="720469"/>
                </a:lnTo>
                <a:lnTo>
                  <a:pt x="670855" y="726451"/>
                </a:lnTo>
                <a:lnTo>
                  <a:pt x="675334" y="731437"/>
                </a:lnTo>
                <a:lnTo>
                  <a:pt x="676238" y="728445"/>
                </a:lnTo>
                <a:lnTo>
                  <a:pt x="677141" y="726451"/>
                </a:lnTo>
                <a:lnTo>
                  <a:pt x="678948" y="724457"/>
                </a:lnTo>
                <a:lnTo>
                  <a:pt x="680754" y="723460"/>
                </a:lnTo>
                <a:lnTo>
                  <a:pt x="684368" y="723460"/>
                </a:lnTo>
                <a:lnTo>
                  <a:pt x="687981" y="724457"/>
                </a:lnTo>
                <a:lnTo>
                  <a:pt x="691595" y="726451"/>
                </a:lnTo>
                <a:lnTo>
                  <a:pt x="694267" y="728445"/>
                </a:lnTo>
                <a:lnTo>
                  <a:pt x="696977" y="730439"/>
                </a:lnTo>
                <a:lnTo>
                  <a:pt x="699687" y="731437"/>
                </a:lnTo>
                <a:lnTo>
                  <a:pt x="703301" y="730439"/>
                </a:lnTo>
                <a:lnTo>
                  <a:pt x="708721" y="730439"/>
                </a:lnTo>
                <a:lnTo>
                  <a:pt x="711431" y="729442"/>
                </a:lnTo>
                <a:lnTo>
                  <a:pt x="713238" y="728445"/>
                </a:lnTo>
                <a:lnTo>
                  <a:pt x="715007" y="727448"/>
                </a:lnTo>
                <a:lnTo>
                  <a:pt x="715910" y="725454"/>
                </a:lnTo>
                <a:lnTo>
                  <a:pt x="717717" y="722463"/>
                </a:lnTo>
                <a:lnTo>
                  <a:pt x="715910" y="710498"/>
                </a:lnTo>
                <a:lnTo>
                  <a:pt x="715007" y="700527"/>
                </a:lnTo>
                <a:lnTo>
                  <a:pt x="715007" y="682621"/>
                </a:lnTo>
                <a:lnTo>
                  <a:pt x="715910" y="675642"/>
                </a:lnTo>
                <a:lnTo>
                  <a:pt x="717717" y="668662"/>
                </a:lnTo>
                <a:lnTo>
                  <a:pt x="719524" y="662680"/>
                </a:lnTo>
                <a:lnTo>
                  <a:pt x="722234" y="657695"/>
                </a:lnTo>
                <a:lnTo>
                  <a:pt x="727654" y="649718"/>
                </a:lnTo>
                <a:lnTo>
                  <a:pt x="733074" y="643736"/>
                </a:lnTo>
                <a:lnTo>
                  <a:pt x="738456" y="639747"/>
                </a:lnTo>
                <a:close/>
              </a:path>
              <a:path w="1601388" h="1013442">
                <a:moveTo>
                  <a:pt x="1248904" y="859729"/>
                </a:moveTo>
                <a:lnTo>
                  <a:pt x="1246105" y="853994"/>
                </a:lnTo>
                <a:lnTo>
                  <a:pt x="1244149" y="851009"/>
                </a:lnTo>
                <a:lnTo>
                  <a:pt x="1241626" y="849008"/>
                </a:lnTo>
                <a:lnTo>
                  <a:pt x="1236206" y="843026"/>
                </a:lnTo>
                <a:lnTo>
                  <a:pt x="1229883" y="837043"/>
                </a:lnTo>
                <a:lnTo>
                  <a:pt x="1224463" y="831061"/>
                </a:lnTo>
                <a:lnTo>
                  <a:pt x="1218177" y="826075"/>
                </a:lnTo>
                <a:lnTo>
                  <a:pt x="1212757" y="822129"/>
                </a:lnTo>
                <a:lnTo>
                  <a:pt x="1206433" y="819138"/>
                </a:lnTo>
                <a:lnTo>
                  <a:pt x="1201051" y="816146"/>
                </a:lnTo>
                <a:lnTo>
                  <a:pt x="1195630" y="812158"/>
                </a:lnTo>
                <a:lnTo>
                  <a:pt x="1190210" y="807173"/>
                </a:lnTo>
                <a:lnTo>
                  <a:pt x="1184790" y="801190"/>
                </a:lnTo>
                <a:lnTo>
                  <a:pt x="1180311" y="795208"/>
                </a:lnTo>
                <a:lnTo>
                  <a:pt x="1174891" y="790222"/>
                </a:lnTo>
                <a:lnTo>
                  <a:pt x="1169471" y="785237"/>
                </a:lnTo>
                <a:lnTo>
                  <a:pt x="1164051" y="780252"/>
                </a:lnTo>
                <a:lnTo>
                  <a:pt x="1163147" y="783243"/>
                </a:lnTo>
                <a:lnTo>
                  <a:pt x="1162244" y="786234"/>
                </a:lnTo>
                <a:lnTo>
                  <a:pt x="1163147" y="789225"/>
                </a:lnTo>
                <a:lnTo>
                  <a:pt x="1164051" y="793214"/>
                </a:lnTo>
                <a:lnTo>
                  <a:pt x="1166761" y="799196"/>
                </a:lnTo>
                <a:lnTo>
                  <a:pt x="1171277" y="806176"/>
                </a:lnTo>
                <a:lnTo>
                  <a:pt x="1176698" y="812158"/>
                </a:lnTo>
                <a:lnTo>
                  <a:pt x="1182080" y="817143"/>
                </a:lnTo>
                <a:lnTo>
                  <a:pt x="1187500" y="821132"/>
                </a:lnTo>
                <a:lnTo>
                  <a:pt x="1191114" y="824081"/>
                </a:lnTo>
                <a:lnTo>
                  <a:pt x="1248904" y="859729"/>
                </a:lnTo>
                <a:close/>
              </a:path>
              <a:path w="1601388" h="1013442">
                <a:moveTo>
                  <a:pt x="1311938" y="785237"/>
                </a:moveTo>
                <a:lnTo>
                  <a:pt x="1308324" y="780252"/>
                </a:lnTo>
                <a:lnTo>
                  <a:pt x="1309228" y="785237"/>
                </a:lnTo>
                <a:lnTo>
                  <a:pt x="1310459" y="786597"/>
                </a:lnTo>
                <a:lnTo>
                  <a:pt x="1311938" y="785237"/>
                </a:lnTo>
                <a:close/>
              </a:path>
              <a:path w="1601388" h="1013442">
                <a:moveTo>
                  <a:pt x="1493174" y="743401"/>
                </a:moveTo>
                <a:lnTo>
                  <a:pt x="1497062" y="736248"/>
                </a:lnTo>
                <a:lnTo>
                  <a:pt x="1482051" y="734899"/>
                </a:lnTo>
                <a:lnTo>
                  <a:pt x="1479661" y="738416"/>
                </a:lnTo>
                <a:lnTo>
                  <a:pt x="1476951" y="744398"/>
                </a:lnTo>
                <a:lnTo>
                  <a:pt x="1476770" y="745794"/>
                </a:lnTo>
                <a:lnTo>
                  <a:pt x="1481468" y="748387"/>
                </a:lnTo>
                <a:lnTo>
                  <a:pt x="1487754" y="751378"/>
                </a:lnTo>
                <a:lnTo>
                  <a:pt x="1493174" y="743401"/>
                </a:lnTo>
                <a:close/>
              </a:path>
              <a:path w="1601388" h="1013442">
                <a:moveTo>
                  <a:pt x="1548654" y="740883"/>
                </a:moveTo>
                <a:lnTo>
                  <a:pt x="1549972" y="739413"/>
                </a:lnTo>
                <a:lnTo>
                  <a:pt x="1551340" y="737527"/>
                </a:lnTo>
                <a:lnTo>
                  <a:pt x="1546396" y="731437"/>
                </a:lnTo>
                <a:lnTo>
                  <a:pt x="1547262" y="728445"/>
                </a:lnTo>
                <a:lnTo>
                  <a:pt x="1548166" y="723460"/>
                </a:lnTo>
                <a:lnTo>
                  <a:pt x="1549069" y="719472"/>
                </a:lnTo>
                <a:lnTo>
                  <a:pt x="1549972" y="714486"/>
                </a:lnTo>
                <a:lnTo>
                  <a:pt x="1549972" y="697536"/>
                </a:lnTo>
                <a:lnTo>
                  <a:pt x="1542783" y="688562"/>
                </a:lnTo>
                <a:lnTo>
                  <a:pt x="1547262" y="686568"/>
                </a:lnTo>
                <a:lnTo>
                  <a:pt x="1558102" y="686568"/>
                </a:lnTo>
                <a:lnTo>
                  <a:pt x="1563523" y="687565"/>
                </a:lnTo>
                <a:lnTo>
                  <a:pt x="1569808" y="689559"/>
                </a:lnTo>
                <a:lnTo>
                  <a:pt x="1573422" y="690889"/>
                </a:lnTo>
                <a:lnTo>
                  <a:pt x="1573422" y="685571"/>
                </a:lnTo>
                <a:lnTo>
                  <a:pt x="1571615" y="665671"/>
                </a:lnTo>
                <a:lnTo>
                  <a:pt x="1568905" y="645730"/>
                </a:lnTo>
                <a:lnTo>
                  <a:pt x="1566233" y="625788"/>
                </a:lnTo>
                <a:lnTo>
                  <a:pt x="1561716" y="605888"/>
                </a:lnTo>
                <a:lnTo>
                  <a:pt x="1557199" y="586944"/>
                </a:lnTo>
                <a:lnTo>
                  <a:pt x="1551779" y="567002"/>
                </a:lnTo>
                <a:lnTo>
                  <a:pt x="1546396" y="548058"/>
                </a:lnTo>
                <a:lnTo>
                  <a:pt x="1517813" y="648274"/>
                </a:lnTo>
                <a:lnTo>
                  <a:pt x="1515720" y="663677"/>
                </a:lnTo>
                <a:lnTo>
                  <a:pt x="1513913" y="675642"/>
                </a:lnTo>
                <a:lnTo>
                  <a:pt x="1512107" y="687565"/>
                </a:lnTo>
                <a:lnTo>
                  <a:pt x="1509396" y="699530"/>
                </a:lnTo>
                <a:lnTo>
                  <a:pt x="1505821" y="711495"/>
                </a:lnTo>
                <a:lnTo>
                  <a:pt x="1502207" y="722463"/>
                </a:lnTo>
                <a:lnTo>
                  <a:pt x="1498594" y="733431"/>
                </a:lnTo>
                <a:lnTo>
                  <a:pt x="1497062" y="736248"/>
                </a:lnTo>
                <a:lnTo>
                  <a:pt x="1548654" y="740883"/>
                </a:lnTo>
                <a:close/>
              </a:path>
              <a:path w="1601388" h="1013442">
                <a:moveTo>
                  <a:pt x="1384959" y="662680"/>
                </a:moveTo>
                <a:lnTo>
                  <a:pt x="1390379" y="676639"/>
                </a:lnTo>
                <a:lnTo>
                  <a:pt x="1395799" y="689559"/>
                </a:lnTo>
                <a:lnTo>
                  <a:pt x="1403026" y="701524"/>
                </a:lnTo>
                <a:lnTo>
                  <a:pt x="1409312" y="711495"/>
                </a:lnTo>
                <a:lnTo>
                  <a:pt x="1415636" y="713489"/>
                </a:lnTo>
                <a:lnTo>
                  <a:pt x="1425535" y="717477"/>
                </a:lnTo>
                <a:lnTo>
                  <a:pt x="1436375" y="723460"/>
                </a:lnTo>
                <a:lnTo>
                  <a:pt x="1448984" y="729442"/>
                </a:lnTo>
                <a:lnTo>
                  <a:pt x="1454365" y="732412"/>
                </a:lnTo>
                <a:lnTo>
                  <a:pt x="1482051" y="734899"/>
                </a:lnTo>
                <a:lnTo>
                  <a:pt x="1482371" y="734428"/>
                </a:lnTo>
                <a:lnTo>
                  <a:pt x="1486850" y="729442"/>
                </a:lnTo>
                <a:lnTo>
                  <a:pt x="1490464" y="725454"/>
                </a:lnTo>
                <a:lnTo>
                  <a:pt x="1494077" y="721466"/>
                </a:lnTo>
                <a:lnTo>
                  <a:pt x="1497690" y="717477"/>
                </a:lnTo>
                <a:lnTo>
                  <a:pt x="1499497" y="712492"/>
                </a:lnTo>
                <a:lnTo>
                  <a:pt x="1517813" y="648274"/>
                </a:lnTo>
                <a:lnTo>
                  <a:pt x="1518430" y="643736"/>
                </a:lnTo>
                <a:lnTo>
                  <a:pt x="1522947" y="622797"/>
                </a:lnTo>
                <a:lnTo>
                  <a:pt x="1527426" y="602897"/>
                </a:lnTo>
                <a:lnTo>
                  <a:pt x="1531943" y="581958"/>
                </a:lnTo>
                <a:lnTo>
                  <a:pt x="1537363" y="561020"/>
                </a:lnTo>
                <a:lnTo>
                  <a:pt x="1542783" y="540123"/>
                </a:lnTo>
                <a:lnTo>
                  <a:pt x="1549069" y="519184"/>
                </a:lnTo>
                <a:lnTo>
                  <a:pt x="1554489" y="499243"/>
                </a:lnTo>
                <a:lnTo>
                  <a:pt x="1559909" y="477307"/>
                </a:lnTo>
                <a:lnTo>
                  <a:pt x="1564426" y="454416"/>
                </a:lnTo>
                <a:lnTo>
                  <a:pt x="1568002" y="430486"/>
                </a:lnTo>
                <a:lnTo>
                  <a:pt x="1572519" y="407554"/>
                </a:lnTo>
                <a:lnTo>
                  <a:pt x="1576132" y="383665"/>
                </a:lnTo>
                <a:lnTo>
                  <a:pt x="1579745" y="359736"/>
                </a:lnTo>
                <a:lnTo>
                  <a:pt x="1584262" y="336803"/>
                </a:lnTo>
                <a:lnTo>
                  <a:pt x="1589645" y="314909"/>
                </a:lnTo>
                <a:lnTo>
                  <a:pt x="1585166" y="307929"/>
                </a:lnTo>
                <a:lnTo>
                  <a:pt x="1580649" y="301947"/>
                </a:lnTo>
                <a:lnTo>
                  <a:pt x="1575229" y="297959"/>
                </a:lnTo>
                <a:lnTo>
                  <a:pt x="1569808" y="294967"/>
                </a:lnTo>
                <a:lnTo>
                  <a:pt x="1563523" y="292973"/>
                </a:lnTo>
                <a:lnTo>
                  <a:pt x="1549972" y="292973"/>
                </a:lnTo>
                <a:lnTo>
                  <a:pt x="1542783" y="293970"/>
                </a:lnTo>
                <a:lnTo>
                  <a:pt x="1527426" y="296961"/>
                </a:lnTo>
                <a:lnTo>
                  <a:pt x="1513010" y="300950"/>
                </a:lnTo>
                <a:lnTo>
                  <a:pt x="1497690" y="303941"/>
                </a:lnTo>
                <a:lnTo>
                  <a:pt x="1489560" y="307929"/>
                </a:lnTo>
                <a:lnTo>
                  <a:pt x="1481468" y="311918"/>
                </a:lnTo>
                <a:lnTo>
                  <a:pt x="1476499" y="314355"/>
                </a:lnTo>
                <a:lnTo>
                  <a:pt x="1476048" y="314909"/>
                </a:lnTo>
                <a:lnTo>
                  <a:pt x="1462535" y="321888"/>
                </a:lnTo>
                <a:lnTo>
                  <a:pt x="1453271" y="325723"/>
                </a:lnTo>
                <a:lnTo>
                  <a:pt x="1436375" y="333812"/>
                </a:lnTo>
                <a:lnTo>
                  <a:pt x="1412925" y="344779"/>
                </a:lnTo>
                <a:lnTo>
                  <a:pt x="1409569" y="346428"/>
                </a:lnTo>
                <a:lnTo>
                  <a:pt x="1406602" y="348768"/>
                </a:lnTo>
                <a:lnTo>
                  <a:pt x="1400316" y="352756"/>
                </a:lnTo>
                <a:lnTo>
                  <a:pt x="1393993" y="358738"/>
                </a:lnTo>
                <a:lnTo>
                  <a:pt x="1388572" y="364721"/>
                </a:lnTo>
                <a:lnTo>
                  <a:pt x="1383190" y="371700"/>
                </a:lnTo>
                <a:lnTo>
                  <a:pt x="1378673" y="378680"/>
                </a:lnTo>
                <a:lnTo>
                  <a:pt x="1375060" y="387654"/>
                </a:lnTo>
                <a:lnTo>
                  <a:pt x="1375963" y="387654"/>
                </a:lnTo>
                <a:lnTo>
                  <a:pt x="1377770" y="388651"/>
                </a:lnTo>
                <a:lnTo>
                  <a:pt x="1379577" y="390645"/>
                </a:lnTo>
                <a:lnTo>
                  <a:pt x="1380480" y="392639"/>
                </a:lnTo>
                <a:lnTo>
                  <a:pt x="1382287" y="394633"/>
                </a:lnTo>
                <a:lnTo>
                  <a:pt x="1384959" y="396627"/>
                </a:lnTo>
                <a:lnTo>
                  <a:pt x="1393089" y="399619"/>
                </a:lnTo>
                <a:lnTo>
                  <a:pt x="1401219" y="401613"/>
                </a:lnTo>
                <a:lnTo>
                  <a:pt x="1408409" y="402568"/>
                </a:lnTo>
                <a:lnTo>
                  <a:pt x="1416539" y="403565"/>
                </a:lnTo>
                <a:lnTo>
                  <a:pt x="1433665" y="404562"/>
                </a:lnTo>
                <a:lnTo>
                  <a:pt x="1467917" y="404562"/>
                </a:lnTo>
                <a:lnTo>
                  <a:pt x="1483274" y="405559"/>
                </a:lnTo>
                <a:lnTo>
                  <a:pt x="1490464" y="406557"/>
                </a:lnTo>
                <a:lnTo>
                  <a:pt x="1497690" y="407554"/>
                </a:lnTo>
                <a:lnTo>
                  <a:pt x="1503111" y="409548"/>
                </a:lnTo>
                <a:lnTo>
                  <a:pt x="1508493" y="411542"/>
                </a:lnTo>
                <a:lnTo>
                  <a:pt x="1508493" y="414533"/>
                </a:lnTo>
                <a:lnTo>
                  <a:pt x="1505821" y="419518"/>
                </a:lnTo>
                <a:lnTo>
                  <a:pt x="1503111" y="421513"/>
                </a:lnTo>
                <a:lnTo>
                  <a:pt x="1495884" y="424504"/>
                </a:lnTo>
                <a:lnTo>
                  <a:pt x="1486850" y="426498"/>
                </a:lnTo>
                <a:lnTo>
                  <a:pt x="1476048" y="428492"/>
                </a:lnTo>
                <a:lnTo>
                  <a:pt x="1464342" y="429489"/>
                </a:lnTo>
                <a:lnTo>
                  <a:pt x="1437278" y="429489"/>
                </a:lnTo>
                <a:lnTo>
                  <a:pt x="1410215" y="428492"/>
                </a:lnTo>
                <a:lnTo>
                  <a:pt x="1384959" y="428492"/>
                </a:lnTo>
                <a:lnTo>
                  <a:pt x="1374156" y="429489"/>
                </a:lnTo>
                <a:lnTo>
                  <a:pt x="1365123" y="430486"/>
                </a:lnTo>
                <a:lnTo>
                  <a:pt x="1358837" y="432480"/>
                </a:lnTo>
                <a:lnTo>
                  <a:pt x="1354320" y="435472"/>
                </a:lnTo>
                <a:lnTo>
                  <a:pt x="1358837" y="440457"/>
                </a:lnTo>
                <a:lnTo>
                  <a:pt x="1366026" y="443448"/>
                </a:lnTo>
                <a:lnTo>
                  <a:pt x="1374156" y="447437"/>
                </a:lnTo>
                <a:lnTo>
                  <a:pt x="1384093" y="450428"/>
                </a:lnTo>
                <a:lnTo>
                  <a:pt x="1406602" y="456410"/>
                </a:lnTo>
                <a:lnTo>
                  <a:pt x="1431858" y="462393"/>
                </a:lnTo>
                <a:lnTo>
                  <a:pt x="1443602" y="465384"/>
                </a:lnTo>
                <a:lnTo>
                  <a:pt x="1455308" y="468375"/>
                </a:lnTo>
                <a:lnTo>
                  <a:pt x="1466111" y="471366"/>
                </a:lnTo>
                <a:lnTo>
                  <a:pt x="1476048" y="475313"/>
                </a:lnTo>
                <a:lnTo>
                  <a:pt x="1484178" y="479301"/>
                </a:lnTo>
                <a:lnTo>
                  <a:pt x="1490464" y="484287"/>
                </a:lnTo>
                <a:lnTo>
                  <a:pt x="1493174" y="487278"/>
                </a:lnTo>
                <a:lnTo>
                  <a:pt x="1494980" y="490269"/>
                </a:lnTo>
                <a:lnTo>
                  <a:pt x="1496787" y="496252"/>
                </a:lnTo>
                <a:lnTo>
                  <a:pt x="1495884" y="504228"/>
                </a:lnTo>
                <a:lnTo>
                  <a:pt x="1492270" y="516193"/>
                </a:lnTo>
                <a:lnTo>
                  <a:pt x="1487754" y="529155"/>
                </a:lnTo>
                <a:lnTo>
                  <a:pt x="1481468" y="543073"/>
                </a:lnTo>
                <a:lnTo>
                  <a:pt x="1475144" y="556035"/>
                </a:lnTo>
                <a:lnTo>
                  <a:pt x="1469724" y="567999"/>
                </a:lnTo>
                <a:lnTo>
                  <a:pt x="1464342" y="577970"/>
                </a:lnTo>
                <a:lnTo>
                  <a:pt x="1460728" y="585947"/>
                </a:lnTo>
                <a:lnTo>
                  <a:pt x="1449888" y="585947"/>
                </a:lnTo>
                <a:lnTo>
                  <a:pt x="1438182" y="586944"/>
                </a:lnTo>
                <a:lnTo>
                  <a:pt x="1424669" y="587941"/>
                </a:lnTo>
                <a:lnTo>
                  <a:pt x="1410215" y="590932"/>
                </a:lnTo>
                <a:lnTo>
                  <a:pt x="1396703" y="593923"/>
                </a:lnTo>
                <a:lnTo>
                  <a:pt x="1384093" y="597912"/>
                </a:lnTo>
                <a:lnTo>
                  <a:pt x="1378673" y="599906"/>
                </a:lnTo>
                <a:lnTo>
                  <a:pt x="1374156" y="602897"/>
                </a:lnTo>
                <a:lnTo>
                  <a:pt x="1369640" y="605888"/>
                </a:lnTo>
                <a:lnTo>
                  <a:pt x="1366026" y="609877"/>
                </a:lnTo>
                <a:lnTo>
                  <a:pt x="1370543" y="621800"/>
                </a:lnTo>
                <a:lnTo>
                  <a:pt x="1375060" y="634762"/>
                </a:lnTo>
                <a:lnTo>
                  <a:pt x="1379577" y="648721"/>
                </a:lnTo>
                <a:lnTo>
                  <a:pt x="1384959" y="662680"/>
                </a:lnTo>
                <a:close/>
              </a:path>
              <a:path w="1601388" h="1013442">
                <a:moveTo>
                  <a:pt x="1380480" y="786234"/>
                </a:moveTo>
                <a:lnTo>
                  <a:pt x="1378673" y="790222"/>
                </a:lnTo>
                <a:lnTo>
                  <a:pt x="1376866" y="794211"/>
                </a:lnTo>
                <a:lnTo>
                  <a:pt x="1375060" y="800193"/>
                </a:lnTo>
                <a:lnTo>
                  <a:pt x="1375060" y="807173"/>
                </a:lnTo>
                <a:lnTo>
                  <a:pt x="1374156" y="814152"/>
                </a:lnTo>
                <a:lnTo>
                  <a:pt x="1380480" y="817143"/>
                </a:lnTo>
                <a:lnTo>
                  <a:pt x="1387669" y="820135"/>
                </a:lnTo>
                <a:lnTo>
                  <a:pt x="1394896" y="822129"/>
                </a:lnTo>
                <a:lnTo>
                  <a:pt x="1402123" y="823126"/>
                </a:lnTo>
                <a:lnTo>
                  <a:pt x="1410215" y="825078"/>
                </a:lnTo>
                <a:lnTo>
                  <a:pt x="1417442" y="826075"/>
                </a:lnTo>
                <a:lnTo>
                  <a:pt x="1425535" y="827073"/>
                </a:lnTo>
                <a:lnTo>
                  <a:pt x="1432762" y="829067"/>
                </a:lnTo>
                <a:lnTo>
                  <a:pt x="1439085" y="829067"/>
                </a:lnTo>
                <a:lnTo>
                  <a:pt x="1446274" y="831061"/>
                </a:lnTo>
                <a:lnTo>
                  <a:pt x="1453501" y="834052"/>
                </a:lnTo>
                <a:lnTo>
                  <a:pt x="1460728" y="838040"/>
                </a:lnTo>
                <a:lnTo>
                  <a:pt x="1467014" y="842029"/>
                </a:lnTo>
                <a:lnTo>
                  <a:pt x="1473337" y="847014"/>
                </a:lnTo>
                <a:lnTo>
                  <a:pt x="1478758" y="851002"/>
                </a:lnTo>
                <a:lnTo>
                  <a:pt x="1483274" y="855988"/>
                </a:lnTo>
                <a:lnTo>
                  <a:pt x="1486850" y="860973"/>
                </a:lnTo>
                <a:lnTo>
                  <a:pt x="1487754" y="864961"/>
                </a:lnTo>
                <a:lnTo>
                  <a:pt x="1487754" y="868950"/>
                </a:lnTo>
                <a:lnTo>
                  <a:pt x="1486850" y="870944"/>
                </a:lnTo>
                <a:lnTo>
                  <a:pt x="1485947" y="871941"/>
                </a:lnTo>
                <a:lnTo>
                  <a:pt x="1481468" y="873935"/>
                </a:lnTo>
                <a:lnTo>
                  <a:pt x="1474241" y="874932"/>
                </a:lnTo>
                <a:lnTo>
                  <a:pt x="1465245" y="874932"/>
                </a:lnTo>
                <a:lnTo>
                  <a:pt x="1452598" y="872938"/>
                </a:lnTo>
                <a:lnTo>
                  <a:pt x="1447178" y="868950"/>
                </a:lnTo>
                <a:lnTo>
                  <a:pt x="1440892" y="863964"/>
                </a:lnTo>
                <a:lnTo>
                  <a:pt x="1434568" y="857982"/>
                </a:lnTo>
                <a:lnTo>
                  <a:pt x="1429148" y="851002"/>
                </a:lnTo>
                <a:lnTo>
                  <a:pt x="1422862" y="843026"/>
                </a:lnTo>
                <a:lnTo>
                  <a:pt x="1417442" y="837043"/>
                </a:lnTo>
                <a:lnTo>
                  <a:pt x="1412022" y="832058"/>
                </a:lnTo>
                <a:lnTo>
                  <a:pt x="1405699" y="829067"/>
                </a:lnTo>
                <a:lnTo>
                  <a:pt x="1395799" y="825078"/>
                </a:lnTo>
                <a:lnTo>
                  <a:pt x="1383190" y="820135"/>
                </a:lnTo>
                <a:lnTo>
                  <a:pt x="1366930" y="816146"/>
                </a:lnTo>
                <a:lnTo>
                  <a:pt x="1350707" y="810164"/>
                </a:lnTo>
                <a:lnTo>
                  <a:pt x="1335387" y="804181"/>
                </a:lnTo>
                <a:lnTo>
                  <a:pt x="1321875" y="797202"/>
                </a:lnTo>
                <a:lnTo>
                  <a:pt x="1316454" y="793214"/>
                </a:lnTo>
                <a:lnTo>
                  <a:pt x="1312841" y="789225"/>
                </a:lnTo>
                <a:lnTo>
                  <a:pt x="1310459" y="786597"/>
                </a:lnTo>
                <a:lnTo>
                  <a:pt x="1306518" y="790222"/>
                </a:lnTo>
                <a:lnTo>
                  <a:pt x="1300232" y="793214"/>
                </a:lnTo>
                <a:lnTo>
                  <a:pt x="1293005" y="794211"/>
                </a:lnTo>
                <a:lnTo>
                  <a:pt x="1285778" y="795208"/>
                </a:lnTo>
                <a:lnTo>
                  <a:pt x="1278589" y="795208"/>
                </a:lnTo>
                <a:lnTo>
                  <a:pt x="1270458" y="793214"/>
                </a:lnTo>
                <a:lnTo>
                  <a:pt x="1262328" y="791219"/>
                </a:lnTo>
                <a:lnTo>
                  <a:pt x="1254236" y="789225"/>
                </a:lnTo>
                <a:lnTo>
                  <a:pt x="1238013" y="783243"/>
                </a:lnTo>
                <a:lnTo>
                  <a:pt x="1222656" y="777260"/>
                </a:lnTo>
                <a:lnTo>
                  <a:pt x="1209143" y="772275"/>
                </a:lnTo>
                <a:lnTo>
                  <a:pt x="1199244" y="770281"/>
                </a:lnTo>
                <a:lnTo>
                  <a:pt x="1203723" y="776263"/>
                </a:lnTo>
                <a:lnTo>
                  <a:pt x="1209143" y="780252"/>
                </a:lnTo>
                <a:lnTo>
                  <a:pt x="1215467" y="785237"/>
                </a:lnTo>
                <a:lnTo>
                  <a:pt x="1222656" y="789225"/>
                </a:lnTo>
                <a:lnTo>
                  <a:pt x="1228979" y="792217"/>
                </a:lnTo>
                <a:lnTo>
                  <a:pt x="1235303" y="795208"/>
                </a:lnTo>
                <a:lnTo>
                  <a:pt x="1240723" y="798199"/>
                </a:lnTo>
                <a:lnTo>
                  <a:pt x="1246105" y="800193"/>
                </a:lnTo>
                <a:lnTo>
                  <a:pt x="1263232" y="807173"/>
                </a:lnTo>
                <a:lnTo>
                  <a:pt x="1283068" y="813155"/>
                </a:lnTo>
                <a:lnTo>
                  <a:pt x="1303807" y="820135"/>
                </a:lnTo>
                <a:lnTo>
                  <a:pt x="1324547" y="827073"/>
                </a:lnTo>
                <a:lnTo>
                  <a:pt x="1335387" y="831061"/>
                </a:lnTo>
                <a:lnTo>
                  <a:pt x="1345287" y="835049"/>
                </a:lnTo>
                <a:lnTo>
                  <a:pt x="1356127" y="840035"/>
                </a:lnTo>
                <a:lnTo>
                  <a:pt x="1365123" y="845020"/>
                </a:lnTo>
                <a:lnTo>
                  <a:pt x="1374156" y="851002"/>
                </a:lnTo>
                <a:lnTo>
                  <a:pt x="1383190" y="857982"/>
                </a:lnTo>
                <a:lnTo>
                  <a:pt x="1391283" y="864961"/>
                </a:lnTo>
                <a:lnTo>
                  <a:pt x="1397606" y="872938"/>
                </a:lnTo>
                <a:lnTo>
                  <a:pt x="1382287" y="871941"/>
                </a:lnTo>
                <a:lnTo>
                  <a:pt x="1366026" y="871941"/>
                </a:lnTo>
                <a:lnTo>
                  <a:pt x="1350707" y="869947"/>
                </a:lnTo>
                <a:lnTo>
                  <a:pt x="1336291" y="867953"/>
                </a:lnTo>
                <a:lnTo>
                  <a:pt x="1320971" y="865958"/>
                </a:lnTo>
                <a:lnTo>
                  <a:pt x="1306518" y="861970"/>
                </a:lnTo>
                <a:lnTo>
                  <a:pt x="1291198" y="857982"/>
                </a:lnTo>
                <a:lnTo>
                  <a:pt x="1276782" y="852996"/>
                </a:lnTo>
                <a:lnTo>
                  <a:pt x="1267748" y="848011"/>
                </a:lnTo>
                <a:lnTo>
                  <a:pt x="1258752" y="840035"/>
                </a:lnTo>
                <a:lnTo>
                  <a:pt x="1248816" y="831061"/>
                </a:lnTo>
                <a:lnTo>
                  <a:pt x="1239820" y="821132"/>
                </a:lnTo>
                <a:lnTo>
                  <a:pt x="1229883" y="811161"/>
                </a:lnTo>
                <a:lnTo>
                  <a:pt x="1220887" y="801190"/>
                </a:lnTo>
                <a:lnTo>
                  <a:pt x="1210950" y="794211"/>
                </a:lnTo>
                <a:lnTo>
                  <a:pt x="1201916" y="788228"/>
                </a:lnTo>
                <a:lnTo>
                  <a:pt x="1197437" y="787231"/>
                </a:lnTo>
                <a:lnTo>
                  <a:pt x="1192920" y="785237"/>
                </a:lnTo>
                <a:lnTo>
                  <a:pt x="1187500" y="784240"/>
                </a:lnTo>
                <a:lnTo>
                  <a:pt x="1182983" y="782246"/>
                </a:lnTo>
                <a:lnTo>
                  <a:pt x="1177601" y="781249"/>
                </a:lnTo>
                <a:lnTo>
                  <a:pt x="1173084" y="781249"/>
                </a:lnTo>
                <a:lnTo>
                  <a:pt x="1168567" y="780252"/>
                </a:lnTo>
                <a:lnTo>
                  <a:pt x="1164051" y="780252"/>
                </a:lnTo>
                <a:lnTo>
                  <a:pt x="1173084" y="786234"/>
                </a:lnTo>
                <a:lnTo>
                  <a:pt x="1182080" y="793214"/>
                </a:lnTo>
                <a:lnTo>
                  <a:pt x="1192920" y="801190"/>
                </a:lnTo>
                <a:lnTo>
                  <a:pt x="1202820" y="808170"/>
                </a:lnTo>
                <a:lnTo>
                  <a:pt x="1212757" y="817143"/>
                </a:lnTo>
                <a:lnTo>
                  <a:pt x="1222656" y="825078"/>
                </a:lnTo>
                <a:lnTo>
                  <a:pt x="1231689" y="834052"/>
                </a:lnTo>
                <a:lnTo>
                  <a:pt x="1238916" y="843026"/>
                </a:lnTo>
                <a:lnTo>
                  <a:pt x="1244149" y="851009"/>
                </a:lnTo>
                <a:lnTo>
                  <a:pt x="1247912" y="853994"/>
                </a:lnTo>
                <a:lnTo>
                  <a:pt x="1253332" y="857982"/>
                </a:lnTo>
                <a:lnTo>
                  <a:pt x="1257849" y="859976"/>
                </a:lnTo>
                <a:lnTo>
                  <a:pt x="1261463" y="860973"/>
                </a:lnTo>
                <a:lnTo>
                  <a:pt x="1265038" y="862967"/>
                </a:lnTo>
                <a:lnTo>
                  <a:pt x="1268652" y="863964"/>
                </a:lnTo>
                <a:lnTo>
                  <a:pt x="1271362" y="865958"/>
                </a:lnTo>
                <a:lnTo>
                  <a:pt x="1273169" y="868950"/>
                </a:lnTo>
                <a:lnTo>
                  <a:pt x="1274975" y="872938"/>
                </a:lnTo>
                <a:lnTo>
                  <a:pt x="1276782" y="876926"/>
                </a:lnTo>
                <a:lnTo>
                  <a:pt x="1248904" y="859729"/>
                </a:lnTo>
                <a:lnTo>
                  <a:pt x="1252429" y="866956"/>
                </a:lnTo>
                <a:lnTo>
                  <a:pt x="1258752" y="880915"/>
                </a:lnTo>
                <a:lnTo>
                  <a:pt x="1264135" y="896826"/>
                </a:lnTo>
                <a:lnTo>
                  <a:pt x="1269555" y="911782"/>
                </a:lnTo>
                <a:lnTo>
                  <a:pt x="1274975" y="926738"/>
                </a:lnTo>
                <a:lnTo>
                  <a:pt x="1281299" y="939700"/>
                </a:lnTo>
                <a:lnTo>
                  <a:pt x="1288488" y="950668"/>
                </a:lnTo>
                <a:lnTo>
                  <a:pt x="1327257" y="950668"/>
                </a:lnTo>
                <a:lnTo>
                  <a:pt x="1342614" y="953659"/>
                </a:lnTo>
                <a:lnTo>
                  <a:pt x="1356127" y="956651"/>
                </a:lnTo>
                <a:lnTo>
                  <a:pt x="1368736" y="959642"/>
                </a:lnTo>
                <a:lnTo>
                  <a:pt x="1380480" y="960639"/>
                </a:lnTo>
                <a:lnTo>
                  <a:pt x="1392186" y="961636"/>
                </a:lnTo>
                <a:lnTo>
                  <a:pt x="1404795" y="959642"/>
                </a:lnTo>
                <a:lnTo>
                  <a:pt x="1417442" y="956651"/>
                </a:lnTo>
                <a:lnTo>
                  <a:pt x="1432762" y="950668"/>
                </a:lnTo>
                <a:lnTo>
                  <a:pt x="1439085" y="947677"/>
                </a:lnTo>
                <a:lnTo>
                  <a:pt x="1444505" y="943689"/>
                </a:lnTo>
                <a:lnTo>
                  <a:pt x="1450791" y="939700"/>
                </a:lnTo>
                <a:lnTo>
                  <a:pt x="1456211" y="934715"/>
                </a:lnTo>
                <a:lnTo>
                  <a:pt x="1462535" y="929730"/>
                </a:lnTo>
                <a:lnTo>
                  <a:pt x="1467917" y="924744"/>
                </a:lnTo>
                <a:lnTo>
                  <a:pt x="1474241" y="919759"/>
                </a:lnTo>
                <a:lnTo>
                  <a:pt x="1479661" y="915771"/>
                </a:lnTo>
                <a:lnTo>
                  <a:pt x="1488657" y="909788"/>
                </a:lnTo>
                <a:lnTo>
                  <a:pt x="1500401" y="900815"/>
                </a:lnTo>
                <a:lnTo>
                  <a:pt x="1513913" y="890885"/>
                </a:lnTo>
                <a:lnTo>
                  <a:pt x="1527426" y="879918"/>
                </a:lnTo>
                <a:lnTo>
                  <a:pt x="1540073" y="867953"/>
                </a:lnTo>
                <a:lnTo>
                  <a:pt x="1551779" y="854991"/>
                </a:lnTo>
                <a:lnTo>
                  <a:pt x="1556296" y="848011"/>
                </a:lnTo>
                <a:lnTo>
                  <a:pt x="1560813" y="842029"/>
                </a:lnTo>
                <a:lnTo>
                  <a:pt x="1563523" y="835049"/>
                </a:lnTo>
                <a:lnTo>
                  <a:pt x="1566233" y="829067"/>
                </a:lnTo>
                <a:lnTo>
                  <a:pt x="1569808" y="813155"/>
                </a:lnTo>
                <a:lnTo>
                  <a:pt x="1573422" y="797202"/>
                </a:lnTo>
                <a:lnTo>
                  <a:pt x="1577035" y="780252"/>
                </a:lnTo>
                <a:lnTo>
                  <a:pt x="1579745" y="763301"/>
                </a:lnTo>
                <a:lnTo>
                  <a:pt x="1582455" y="746393"/>
                </a:lnTo>
                <a:lnTo>
                  <a:pt x="1584262" y="729442"/>
                </a:lnTo>
                <a:lnTo>
                  <a:pt x="1585166" y="712492"/>
                </a:lnTo>
                <a:lnTo>
                  <a:pt x="1585166" y="697536"/>
                </a:lnTo>
                <a:lnTo>
                  <a:pt x="1580649" y="694545"/>
                </a:lnTo>
                <a:lnTo>
                  <a:pt x="1575229" y="691554"/>
                </a:lnTo>
                <a:lnTo>
                  <a:pt x="1573422" y="690889"/>
                </a:lnTo>
                <a:lnTo>
                  <a:pt x="1573422" y="707507"/>
                </a:lnTo>
                <a:lnTo>
                  <a:pt x="1570712" y="711495"/>
                </a:lnTo>
                <a:lnTo>
                  <a:pt x="1566233" y="716480"/>
                </a:lnTo>
                <a:lnTo>
                  <a:pt x="1562619" y="722463"/>
                </a:lnTo>
                <a:lnTo>
                  <a:pt x="1558102" y="728445"/>
                </a:lnTo>
                <a:lnTo>
                  <a:pt x="1553586" y="734428"/>
                </a:lnTo>
                <a:lnTo>
                  <a:pt x="1551340" y="737527"/>
                </a:lnTo>
                <a:lnTo>
                  <a:pt x="1554489" y="741407"/>
                </a:lnTo>
                <a:lnTo>
                  <a:pt x="1548654" y="740883"/>
                </a:lnTo>
                <a:lnTo>
                  <a:pt x="1546396" y="743401"/>
                </a:lnTo>
                <a:lnTo>
                  <a:pt x="1542783" y="746393"/>
                </a:lnTo>
                <a:lnTo>
                  <a:pt x="1535556" y="749384"/>
                </a:lnTo>
                <a:lnTo>
                  <a:pt x="1527426" y="751378"/>
                </a:lnTo>
                <a:lnTo>
                  <a:pt x="1519333" y="752375"/>
                </a:lnTo>
                <a:lnTo>
                  <a:pt x="1502207" y="752375"/>
                </a:lnTo>
                <a:lnTo>
                  <a:pt x="1494077" y="751378"/>
                </a:lnTo>
                <a:lnTo>
                  <a:pt x="1476048" y="751378"/>
                </a:lnTo>
                <a:lnTo>
                  <a:pt x="1476770" y="745794"/>
                </a:lnTo>
                <a:lnTo>
                  <a:pt x="1472434" y="743401"/>
                </a:lnTo>
                <a:lnTo>
                  <a:pt x="1461631" y="736422"/>
                </a:lnTo>
                <a:lnTo>
                  <a:pt x="1454365" y="732412"/>
                </a:lnTo>
                <a:lnTo>
                  <a:pt x="1410215" y="728445"/>
                </a:lnTo>
                <a:lnTo>
                  <a:pt x="1382287" y="732434"/>
                </a:lnTo>
                <a:lnTo>
                  <a:pt x="1359740" y="735425"/>
                </a:lnTo>
                <a:lnTo>
                  <a:pt x="1350707" y="736422"/>
                </a:lnTo>
                <a:lnTo>
                  <a:pt x="1341711" y="736422"/>
                </a:lnTo>
                <a:lnTo>
                  <a:pt x="1333581" y="735425"/>
                </a:lnTo>
                <a:lnTo>
                  <a:pt x="1326354" y="733431"/>
                </a:lnTo>
                <a:lnTo>
                  <a:pt x="1319165" y="730439"/>
                </a:lnTo>
                <a:lnTo>
                  <a:pt x="1311034" y="725454"/>
                </a:lnTo>
                <a:lnTo>
                  <a:pt x="1303807" y="720469"/>
                </a:lnTo>
                <a:lnTo>
                  <a:pt x="1295715" y="713489"/>
                </a:lnTo>
                <a:lnTo>
                  <a:pt x="1278589" y="694545"/>
                </a:lnTo>
                <a:lnTo>
                  <a:pt x="1257849" y="668662"/>
                </a:lnTo>
                <a:lnTo>
                  <a:pt x="1265038" y="682621"/>
                </a:lnTo>
                <a:lnTo>
                  <a:pt x="1272265" y="696539"/>
                </a:lnTo>
                <a:lnTo>
                  <a:pt x="1280395" y="710498"/>
                </a:lnTo>
                <a:lnTo>
                  <a:pt x="1288488" y="724457"/>
                </a:lnTo>
                <a:lnTo>
                  <a:pt x="1297522" y="736422"/>
                </a:lnTo>
                <a:lnTo>
                  <a:pt x="1307421" y="747390"/>
                </a:lnTo>
                <a:lnTo>
                  <a:pt x="1312841" y="751378"/>
                </a:lnTo>
                <a:lnTo>
                  <a:pt x="1319165" y="755325"/>
                </a:lnTo>
                <a:lnTo>
                  <a:pt x="1324547" y="758316"/>
                </a:lnTo>
                <a:lnTo>
                  <a:pt x="1331774" y="761307"/>
                </a:lnTo>
                <a:lnTo>
                  <a:pt x="1338097" y="761307"/>
                </a:lnTo>
                <a:lnTo>
                  <a:pt x="1344383" y="760310"/>
                </a:lnTo>
                <a:lnTo>
                  <a:pt x="1351610" y="758316"/>
                </a:lnTo>
                <a:lnTo>
                  <a:pt x="1358837" y="756322"/>
                </a:lnTo>
                <a:lnTo>
                  <a:pt x="1374156" y="751378"/>
                </a:lnTo>
                <a:lnTo>
                  <a:pt x="1388572" y="746393"/>
                </a:lnTo>
                <a:lnTo>
                  <a:pt x="1394896" y="745396"/>
                </a:lnTo>
                <a:lnTo>
                  <a:pt x="1401219" y="744398"/>
                </a:lnTo>
                <a:lnTo>
                  <a:pt x="1406602" y="745396"/>
                </a:lnTo>
                <a:lnTo>
                  <a:pt x="1412022" y="747390"/>
                </a:lnTo>
                <a:lnTo>
                  <a:pt x="1413829" y="749384"/>
                </a:lnTo>
                <a:lnTo>
                  <a:pt x="1415636" y="751378"/>
                </a:lnTo>
                <a:lnTo>
                  <a:pt x="1417442" y="753331"/>
                </a:lnTo>
                <a:lnTo>
                  <a:pt x="1418346" y="757319"/>
                </a:lnTo>
                <a:lnTo>
                  <a:pt x="1420152" y="765296"/>
                </a:lnTo>
                <a:lnTo>
                  <a:pt x="1421056" y="775266"/>
                </a:lnTo>
                <a:lnTo>
                  <a:pt x="1403930" y="775266"/>
                </a:lnTo>
                <a:lnTo>
                  <a:pt x="1395799" y="776263"/>
                </a:lnTo>
                <a:lnTo>
                  <a:pt x="1389476" y="778257"/>
                </a:lnTo>
                <a:lnTo>
                  <a:pt x="1385862" y="780252"/>
                </a:lnTo>
                <a:lnTo>
                  <a:pt x="1383190" y="783243"/>
                </a:lnTo>
                <a:lnTo>
                  <a:pt x="1380480" y="786234"/>
                </a:lnTo>
                <a:close/>
              </a:path>
              <a:path w="1601388" h="1013442">
                <a:moveTo>
                  <a:pt x="1087416" y="982533"/>
                </a:moveTo>
                <a:lnTo>
                  <a:pt x="1078420" y="988516"/>
                </a:lnTo>
                <a:lnTo>
                  <a:pt x="1097353" y="988516"/>
                </a:lnTo>
                <a:lnTo>
                  <a:pt x="1105445" y="978545"/>
                </a:lnTo>
                <a:lnTo>
                  <a:pt x="1112672" y="969571"/>
                </a:lnTo>
                <a:lnTo>
                  <a:pt x="1118092" y="959642"/>
                </a:lnTo>
                <a:lnTo>
                  <a:pt x="1121668" y="950668"/>
                </a:lnTo>
                <a:lnTo>
                  <a:pt x="1125281" y="940697"/>
                </a:lnTo>
                <a:lnTo>
                  <a:pt x="1127088" y="929730"/>
                </a:lnTo>
                <a:lnTo>
                  <a:pt x="1128895" y="916768"/>
                </a:lnTo>
                <a:lnTo>
                  <a:pt x="1128895" y="901812"/>
                </a:lnTo>
                <a:lnTo>
                  <a:pt x="1147828" y="872938"/>
                </a:lnTo>
                <a:lnTo>
                  <a:pt x="1145118" y="874932"/>
                </a:lnTo>
                <a:lnTo>
                  <a:pt x="1141504" y="877923"/>
                </a:lnTo>
                <a:lnTo>
                  <a:pt x="1137928" y="880915"/>
                </a:lnTo>
                <a:lnTo>
                  <a:pt x="1134315" y="884903"/>
                </a:lnTo>
                <a:lnTo>
                  <a:pt x="1130702" y="889888"/>
                </a:lnTo>
                <a:lnTo>
                  <a:pt x="1127088" y="893835"/>
                </a:lnTo>
                <a:lnTo>
                  <a:pt x="1124378" y="897823"/>
                </a:lnTo>
                <a:lnTo>
                  <a:pt x="1120765" y="901812"/>
                </a:lnTo>
                <a:lnTo>
                  <a:pt x="1119899" y="916768"/>
                </a:lnTo>
                <a:lnTo>
                  <a:pt x="1118092" y="931724"/>
                </a:lnTo>
                <a:lnTo>
                  <a:pt x="1114479" y="944686"/>
                </a:lnTo>
                <a:lnTo>
                  <a:pt x="1109962" y="956651"/>
                </a:lnTo>
                <a:lnTo>
                  <a:pt x="1103639" y="966580"/>
                </a:lnTo>
                <a:lnTo>
                  <a:pt x="1096449" y="975554"/>
                </a:lnTo>
                <a:lnTo>
                  <a:pt x="1087416" y="982533"/>
                </a:lnTo>
                <a:close/>
              </a:path>
              <a:path w="1601388" h="1013442">
                <a:moveTo>
                  <a:pt x="1125281" y="784240"/>
                </a:moveTo>
                <a:lnTo>
                  <a:pt x="1133412" y="790222"/>
                </a:lnTo>
                <a:lnTo>
                  <a:pt x="1143311" y="798199"/>
                </a:lnTo>
                <a:lnTo>
                  <a:pt x="1155055" y="807173"/>
                </a:lnTo>
                <a:lnTo>
                  <a:pt x="1167664" y="818140"/>
                </a:lnTo>
                <a:lnTo>
                  <a:pt x="1179408" y="830064"/>
                </a:lnTo>
                <a:lnTo>
                  <a:pt x="1190210" y="842029"/>
                </a:lnTo>
                <a:lnTo>
                  <a:pt x="1198340" y="852996"/>
                </a:lnTo>
                <a:lnTo>
                  <a:pt x="1198340" y="849008"/>
                </a:lnTo>
                <a:lnTo>
                  <a:pt x="1196534" y="845020"/>
                </a:lnTo>
                <a:lnTo>
                  <a:pt x="1194727" y="840035"/>
                </a:lnTo>
                <a:lnTo>
                  <a:pt x="1191114" y="836046"/>
                </a:lnTo>
                <a:lnTo>
                  <a:pt x="1182983" y="826075"/>
                </a:lnTo>
                <a:lnTo>
                  <a:pt x="1173987" y="817143"/>
                </a:lnTo>
                <a:lnTo>
                  <a:pt x="1164051" y="808170"/>
                </a:lnTo>
                <a:lnTo>
                  <a:pt x="1154151" y="801190"/>
                </a:lnTo>
                <a:lnTo>
                  <a:pt x="1146021" y="797202"/>
                </a:lnTo>
                <a:lnTo>
                  <a:pt x="1139735" y="795208"/>
                </a:lnTo>
                <a:lnTo>
                  <a:pt x="1137928" y="791219"/>
                </a:lnTo>
                <a:lnTo>
                  <a:pt x="1136122" y="788228"/>
                </a:lnTo>
                <a:lnTo>
                  <a:pt x="1134315" y="786234"/>
                </a:lnTo>
                <a:lnTo>
                  <a:pt x="1133412" y="784240"/>
                </a:lnTo>
                <a:lnTo>
                  <a:pt x="1131605" y="782246"/>
                </a:lnTo>
                <a:lnTo>
                  <a:pt x="1128895" y="781249"/>
                </a:lnTo>
                <a:lnTo>
                  <a:pt x="1125281" y="781249"/>
                </a:lnTo>
                <a:lnTo>
                  <a:pt x="1120765" y="780252"/>
                </a:lnTo>
                <a:lnTo>
                  <a:pt x="1125281" y="784240"/>
                </a:lnTo>
                <a:close/>
              </a:path>
              <a:path w="1601388" h="1013442">
                <a:moveTo>
                  <a:pt x="1122571" y="851999"/>
                </a:moveTo>
                <a:lnTo>
                  <a:pt x="1119899" y="851002"/>
                </a:lnTo>
                <a:lnTo>
                  <a:pt x="1117189" y="850005"/>
                </a:lnTo>
                <a:lnTo>
                  <a:pt x="1114479" y="849008"/>
                </a:lnTo>
                <a:lnTo>
                  <a:pt x="1111769" y="848011"/>
                </a:lnTo>
                <a:lnTo>
                  <a:pt x="1109059" y="848011"/>
                </a:lnTo>
                <a:lnTo>
                  <a:pt x="1092836" y="844023"/>
                </a:lnTo>
                <a:lnTo>
                  <a:pt x="1077516" y="839037"/>
                </a:lnTo>
                <a:lnTo>
                  <a:pt x="1061256" y="833055"/>
                </a:lnTo>
                <a:lnTo>
                  <a:pt x="1051061" y="829737"/>
                </a:lnTo>
                <a:lnTo>
                  <a:pt x="1051357" y="830064"/>
                </a:lnTo>
                <a:lnTo>
                  <a:pt x="1054067" y="832058"/>
                </a:lnTo>
                <a:lnTo>
                  <a:pt x="1055874" y="835049"/>
                </a:lnTo>
                <a:lnTo>
                  <a:pt x="1057680" y="838040"/>
                </a:lnTo>
                <a:lnTo>
                  <a:pt x="1060353" y="842029"/>
                </a:lnTo>
                <a:lnTo>
                  <a:pt x="1062159" y="845020"/>
                </a:lnTo>
                <a:lnTo>
                  <a:pt x="1065773" y="848011"/>
                </a:lnTo>
                <a:lnTo>
                  <a:pt x="1072096" y="851002"/>
                </a:lnTo>
                <a:lnTo>
                  <a:pt x="1078420" y="852996"/>
                </a:lnTo>
                <a:lnTo>
                  <a:pt x="1084706" y="853994"/>
                </a:lnTo>
                <a:lnTo>
                  <a:pt x="1091933" y="854991"/>
                </a:lnTo>
                <a:lnTo>
                  <a:pt x="1106349" y="855988"/>
                </a:lnTo>
                <a:lnTo>
                  <a:pt x="1120765" y="855988"/>
                </a:lnTo>
                <a:lnTo>
                  <a:pt x="1136122" y="854991"/>
                </a:lnTo>
                <a:lnTo>
                  <a:pt x="1150538" y="853994"/>
                </a:lnTo>
                <a:lnTo>
                  <a:pt x="1165857" y="852996"/>
                </a:lnTo>
                <a:lnTo>
                  <a:pt x="1179408" y="852996"/>
                </a:lnTo>
                <a:lnTo>
                  <a:pt x="1173084" y="851002"/>
                </a:lnTo>
                <a:lnTo>
                  <a:pt x="1165857" y="850005"/>
                </a:lnTo>
                <a:lnTo>
                  <a:pt x="1159571" y="850005"/>
                </a:lnTo>
                <a:lnTo>
                  <a:pt x="1152345" y="849008"/>
                </a:lnTo>
                <a:lnTo>
                  <a:pt x="1145118" y="850005"/>
                </a:lnTo>
                <a:lnTo>
                  <a:pt x="1138832" y="850005"/>
                </a:lnTo>
                <a:lnTo>
                  <a:pt x="1133412" y="851002"/>
                </a:lnTo>
                <a:lnTo>
                  <a:pt x="1127992" y="852996"/>
                </a:lnTo>
                <a:lnTo>
                  <a:pt x="1126185" y="852996"/>
                </a:lnTo>
                <a:lnTo>
                  <a:pt x="1124378" y="851999"/>
                </a:lnTo>
                <a:lnTo>
                  <a:pt x="1122571" y="851999"/>
                </a:lnTo>
                <a:close/>
              </a:path>
            </a:pathLst>
          </a:custGeom>
          <a:solidFill>
            <a:srgbClr val="00B10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6569738" y="2169549"/>
            <a:ext cx="484237" cy="302902"/>
          </a:xfrm>
          <a:custGeom>
            <a:avLst/>
            <a:gdLst/>
            <a:ahLst/>
            <a:cxnLst/>
            <a:rect l="l" t="t" r="r" b="b"/>
            <a:pathLst>
              <a:path w="484237" h="302902">
                <a:moveTo>
                  <a:pt x="1806" y="213249"/>
                </a:moveTo>
                <a:lnTo>
                  <a:pt x="0" y="217196"/>
                </a:lnTo>
                <a:lnTo>
                  <a:pt x="6323" y="223178"/>
                </a:lnTo>
                <a:lnTo>
                  <a:pt x="13550" y="229160"/>
                </a:lnTo>
                <a:lnTo>
                  <a:pt x="20739" y="235143"/>
                </a:lnTo>
                <a:lnTo>
                  <a:pt x="28869" y="241125"/>
                </a:lnTo>
                <a:lnTo>
                  <a:pt x="36096" y="246111"/>
                </a:lnTo>
                <a:lnTo>
                  <a:pt x="44189" y="250099"/>
                </a:lnTo>
                <a:lnTo>
                  <a:pt x="51416" y="254087"/>
                </a:lnTo>
                <a:lnTo>
                  <a:pt x="59546" y="257078"/>
                </a:lnTo>
                <a:lnTo>
                  <a:pt x="65832" y="262064"/>
                </a:lnTo>
                <a:lnTo>
                  <a:pt x="73962" y="267049"/>
                </a:lnTo>
                <a:lnTo>
                  <a:pt x="82054" y="271038"/>
                </a:lnTo>
                <a:lnTo>
                  <a:pt x="91088" y="276023"/>
                </a:lnTo>
                <a:lnTo>
                  <a:pt x="110924" y="283002"/>
                </a:lnTo>
                <a:lnTo>
                  <a:pt x="132567" y="289940"/>
                </a:lnTo>
                <a:lnTo>
                  <a:pt x="156017" y="294926"/>
                </a:lnTo>
                <a:lnTo>
                  <a:pt x="181273" y="298914"/>
                </a:lnTo>
                <a:lnTo>
                  <a:pt x="208299" y="301905"/>
                </a:lnTo>
                <a:lnTo>
                  <a:pt x="236265" y="302902"/>
                </a:lnTo>
                <a:lnTo>
                  <a:pt x="266001" y="301905"/>
                </a:lnTo>
                <a:lnTo>
                  <a:pt x="295774" y="299911"/>
                </a:lnTo>
                <a:lnTo>
                  <a:pt x="326413" y="295923"/>
                </a:lnTo>
                <a:lnTo>
                  <a:pt x="357992" y="289940"/>
                </a:lnTo>
                <a:lnTo>
                  <a:pt x="374215" y="285994"/>
                </a:lnTo>
                <a:lnTo>
                  <a:pt x="389535" y="282005"/>
                </a:lnTo>
                <a:lnTo>
                  <a:pt x="404892" y="277020"/>
                </a:lnTo>
                <a:lnTo>
                  <a:pt x="421115" y="272035"/>
                </a:lnTo>
                <a:lnTo>
                  <a:pt x="436434" y="266052"/>
                </a:lnTo>
                <a:lnTo>
                  <a:pt x="452657" y="259073"/>
                </a:lnTo>
                <a:lnTo>
                  <a:pt x="467976" y="252093"/>
                </a:lnTo>
                <a:lnTo>
                  <a:pt x="483333" y="244117"/>
                </a:lnTo>
                <a:lnTo>
                  <a:pt x="484237" y="240128"/>
                </a:lnTo>
                <a:lnTo>
                  <a:pt x="484237" y="227166"/>
                </a:lnTo>
                <a:lnTo>
                  <a:pt x="482430" y="222181"/>
                </a:lnTo>
                <a:lnTo>
                  <a:pt x="481527" y="218193"/>
                </a:lnTo>
                <a:lnTo>
                  <a:pt x="479720" y="215243"/>
                </a:lnTo>
                <a:lnTo>
                  <a:pt x="477010" y="212252"/>
                </a:lnTo>
                <a:lnTo>
                  <a:pt x="477010" y="194304"/>
                </a:lnTo>
                <a:lnTo>
                  <a:pt x="476106" y="188322"/>
                </a:lnTo>
                <a:lnTo>
                  <a:pt x="476106" y="182339"/>
                </a:lnTo>
                <a:lnTo>
                  <a:pt x="475203" y="176357"/>
                </a:lnTo>
                <a:lnTo>
                  <a:pt x="474300" y="170375"/>
                </a:lnTo>
                <a:lnTo>
                  <a:pt x="473396" y="164392"/>
                </a:lnTo>
                <a:lnTo>
                  <a:pt x="471590" y="159407"/>
                </a:lnTo>
                <a:lnTo>
                  <a:pt x="468880" y="153424"/>
                </a:lnTo>
                <a:lnTo>
                  <a:pt x="466207" y="148439"/>
                </a:lnTo>
                <a:lnTo>
                  <a:pt x="463497" y="142498"/>
                </a:lnTo>
                <a:lnTo>
                  <a:pt x="459884" y="136516"/>
                </a:lnTo>
                <a:lnTo>
                  <a:pt x="457174" y="130533"/>
                </a:lnTo>
                <a:lnTo>
                  <a:pt x="454463" y="125548"/>
                </a:lnTo>
                <a:lnTo>
                  <a:pt x="452657" y="119565"/>
                </a:lnTo>
                <a:lnTo>
                  <a:pt x="451753" y="116574"/>
                </a:lnTo>
                <a:lnTo>
                  <a:pt x="448140" y="110592"/>
                </a:lnTo>
                <a:lnTo>
                  <a:pt x="443661" y="104609"/>
                </a:lnTo>
                <a:lnTo>
                  <a:pt x="439144" y="97630"/>
                </a:lnTo>
                <a:lnTo>
                  <a:pt x="433724" y="91647"/>
                </a:lnTo>
                <a:lnTo>
                  <a:pt x="429207" y="85665"/>
                </a:lnTo>
                <a:lnTo>
                  <a:pt x="425631" y="81676"/>
                </a:lnTo>
                <a:lnTo>
                  <a:pt x="422921" y="79682"/>
                </a:lnTo>
                <a:lnTo>
                  <a:pt x="419308" y="77688"/>
                </a:lnTo>
                <a:lnTo>
                  <a:pt x="415694" y="74739"/>
                </a:lnTo>
                <a:lnTo>
                  <a:pt x="412081" y="70750"/>
                </a:lnTo>
                <a:lnTo>
                  <a:pt x="408468" y="66762"/>
                </a:lnTo>
                <a:lnTo>
                  <a:pt x="404892" y="62774"/>
                </a:lnTo>
                <a:lnTo>
                  <a:pt x="401278" y="59782"/>
                </a:lnTo>
                <a:lnTo>
                  <a:pt x="397665" y="56791"/>
                </a:lnTo>
                <a:lnTo>
                  <a:pt x="394051" y="53800"/>
                </a:lnTo>
                <a:lnTo>
                  <a:pt x="357992" y="37847"/>
                </a:lnTo>
                <a:lnTo>
                  <a:pt x="331833" y="25882"/>
                </a:lnTo>
                <a:lnTo>
                  <a:pt x="307480" y="16908"/>
                </a:lnTo>
                <a:lnTo>
                  <a:pt x="286740" y="8932"/>
                </a:lnTo>
                <a:lnTo>
                  <a:pt x="268711" y="3988"/>
                </a:lnTo>
                <a:lnTo>
                  <a:pt x="251584" y="997"/>
                </a:lnTo>
                <a:lnTo>
                  <a:pt x="236265" y="0"/>
                </a:lnTo>
                <a:lnTo>
                  <a:pt x="222715" y="997"/>
                </a:lnTo>
                <a:lnTo>
                  <a:pt x="209202" y="2991"/>
                </a:lnTo>
                <a:lnTo>
                  <a:pt x="195689" y="6937"/>
                </a:lnTo>
                <a:lnTo>
                  <a:pt x="183042" y="12920"/>
                </a:lnTo>
                <a:lnTo>
                  <a:pt x="169530" y="20897"/>
                </a:lnTo>
                <a:lnTo>
                  <a:pt x="155113" y="28873"/>
                </a:lnTo>
                <a:lnTo>
                  <a:pt x="121727" y="50809"/>
                </a:lnTo>
                <a:lnTo>
                  <a:pt x="81151" y="76691"/>
                </a:lnTo>
                <a:lnTo>
                  <a:pt x="81151" y="81676"/>
                </a:lnTo>
                <a:lnTo>
                  <a:pt x="79382" y="86662"/>
                </a:lnTo>
                <a:lnTo>
                  <a:pt x="76672" y="92644"/>
                </a:lnTo>
                <a:lnTo>
                  <a:pt x="73059" y="99624"/>
                </a:lnTo>
                <a:lnTo>
                  <a:pt x="64025" y="115577"/>
                </a:lnTo>
                <a:lnTo>
                  <a:pt x="53222" y="132527"/>
                </a:lnTo>
                <a:lnTo>
                  <a:pt x="43285" y="148439"/>
                </a:lnTo>
                <a:lnTo>
                  <a:pt x="35193" y="160404"/>
                </a:lnTo>
                <a:lnTo>
                  <a:pt x="29773" y="168380"/>
                </a:lnTo>
                <a:lnTo>
                  <a:pt x="28869" y="170375"/>
                </a:lnTo>
                <a:lnTo>
                  <a:pt x="27063" y="172369"/>
                </a:lnTo>
                <a:lnTo>
                  <a:pt x="23449" y="177354"/>
                </a:lnTo>
                <a:lnTo>
                  <a:pt x="18970" y="184334"/>
                </a:lnTo>
                <a:lnTo>
                  <a:pt x="14453" y="192310"/>
                </a:lnTo>
                <a:lnTo>
                  <a:pt x="9033" y="200287"/>
                </a:lnTo>
                <a:lnTo>
                  <a:pt x="4516" y="208263"/>
                </a:lnTo>
                <a:lnTo>
                  <a:pt x="1806" y="213249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6477783" y="2759443"/>
            <a:ext cx="467976" cy="268046"/>
          </a:xfrm>
          <a:custGeom>
            <a:avLst/>
            <a:gdLst/>
            <a:ahLst/>
            <a:cxnLst/>
            <a:rect l="l" t="t" r="r" b="b"/>
            <a:pathLst>
              <a:path w="467976" h="268046">
                <a:moveTo>
                  <a:pt x="19836" y="69753"/>
                </a:moveTo>
                <a:lnTo>
                  <a:pt x="23449" y="87700"/>
                </a:lnTo>
                <a:lnTo>
                  <a:pt x="27063" y="106645"/>
                </a:lnTo>
                <a:lnTo>
                  <a:pt x="30638" y="125548"/>
                </a:lnTo>
                <a:lnTo>
                  <a:pt x="35155" y="144492"/>
                </a:lnTo>
                <a:lnTo>
                  <a:pt x="40575" y="163437"/>
                </a:lnTo>
                <a:lnTo>
                  <a:pt x="46899" y="181384"/>
                </a:lnTo>
                <a:lnTo>
                  <a:pt x="54991" y="198293"/>
                </a:lnTo>
                <a:lnTo>
                  <a:pt x="59508" y="200287"/>
                </a:lnTo>
                <a:lnTo>
                  <a:pt x="67638" y="203278"/>
                </a:lnTo>
                <a:lnTo>
                  <a:pt x="78441" y="207266"/>
                </a:lnTo>
                <a:lnTo>
                  <a:pt x="89281" y="213249"/>
                </a:lnTo>
                <a:lnTo>
                  <a:pt x="100987" y="218234"/>
                </a:lnTo>
                <a:lnTo>
                  <a:pt x="111790" y="223219"/>
                </a:lnTo>
                <a:lnTo>
                  <a:pt x="120824" y="227208"/>
                </a:lnTo>
                <a:lnTo>
                  <a:pt x="127147" y="229202"/>
                </a:lnTo>
                <a:lnTo>
                  <a:pt x="160496" y="238176"/>
                </a:lnTo>
                <a:lnTo>
                  <a:pt x="191172" y="245155"/>
                </a:lnTo>
                <a:lnTo>
                  <a:pt x="219101" y="251138"/>
                </a:lnTo>
                <a:lnTo>
                  <a:pt x="243454" y="256123"/>
                </a:lnTo>
                <a:lnTo>
                  <a:pt x="266904" y="260070"/>
                </a:lnTo>
                <a:lnTo>
                  <a:pt x="287643" y="263061"/>
                </a:lnTo>
                <a:lnTo>
                  <a:pt x="307480" y="266052"/>
                </a:lnTo>
                <a:lnTo>
                  <a:pt x="325509" y="267049"/>
                </a:lnTo>
                <a:lnTo>
                  <a:pt x="359762" y="268046"/>
                </a:lnTo>
                <a:lnTo>
                  <a:pt x="393148" y="266052"/>
                </a:lnTo>
                <a:lnTo>
                  <a:pt x="428304" y="264058"/>
                </a:lnTo>
                <a:lnTo>
                  <a:pt x="467976" y="262064"/>
                </a:lnTo>
                <a:lnTo>
                  <a:pt x="449043" y="72744"/>
                </a:lnTo>
                <a:lnTo>
                  <a:pt x="445430" y="67759"/>
                </a:lnTo>
                <a:lnTo>
                  <a:pt x="444527" y="67759"/>
                </a:lnTo>
                <a:lnTo>
                  <a:pt x="443623" y="66762"/>
                </a:lnTo>
                <a:lnTo>
                  <a:pt x="442720" y="65765"/>
                </a:lnTo>
                <a:lnTo>
                  <a:pt x="440913" y="65765"/>
                </a:lnTo>
                <a:lnTo>
                  <a:pt x="438203" y="64768"/>
                </a:lnTo>
                <a:lnTo>
                  <a:pt x="436434" y="63771"/>
                </a:lnTo>
                <a:lnTo>
                  <a:pt x="434627" y="62774"/>
                </a:lnTo>
                <a:lnTo>
                  <a:pt x="432821" y="62774"/>
                </a:lnTo>
                <a:lnTo>
                  <a:pt x="0" y="0"/>
                </a:lnTo>
                <a:lnTo>
                  <a:pt x="1806" y="10967"/>
                </a:lnTo>
                <a:lnTo>
                  <a:pt x="3613" y="20938"/>
                </a:lnTo>
                <a:lnTo>
                  <a:pt x="6323" y="28915"/>
                </a:lnTo>
                <a:lnTo>
                  <a:pt x="9033" y="35894"/>
                </a:lnTo>
                <a:lnTo>
                  <a:pt x="11706" y="40880"/>
                </a:lnTo>
                <a:lnTo>
                  <a:pt x="13512" y="45865"/>
                </a:lnTo>
                <a:lnTo>
                  <a:pt x="15319" y="49812"/>
                </a:lnTo>
                <a:lnTo>
                  <a:pt x="15319" y="52803"/>
                </a:lnTo>
                <a:lnTo>
                  <a:pt x="19836" y="69753"/>
                </a:lnTo>
                <a:close/>
              </a:path>
            </a:pathLst>
          </a:custGeom>
          <a:solidFill>
            <a:srgbClr val="4B6666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6477783" y="2759443"/>
            <a:ext cx="467976" cy="268046"/>
          </a:xfrm>
          <a:custGeom>
            <a:avLst/>
            <a:gdLst/>
            <a:ahLst/>
            <a:cxnLst/>
            <a:rect l="l" t="t" r="r" b="b"/>
            <a:pathLst>
              <a:path w="467976" h="268046">
                <a:moveTo>
                  <a:pt x="0" y="0"/>
                </a:moveTo>
                <a:lnTo>
                  <a:pt x="432821" y="62774"/>
                </a:lnTo>
                <a:lnTo>
                  <a:pt x="434627" y="62774"/>
                </a:lnTo>
                <a:lnTo>
                  <a:pt x="436434" y="63771"/>
                </a:lnTo>
                <a:lnTo>
                  <a:pt x="438203" y="64768"/>
                </a:lnTo>
                <a:lnTo>
                  <a:pt x="440913" y="65765"/>
                </a:lnTo>
                <a:lnTo>
                  <a:pt x="442720" y="65765"/>
                </a:lnTo>
                <a:lnTo>
                  <a:pt x="443623" y="66762"/>
                </a:lnTo>
                <a:lnTo>
                  <a:pt x="444527" y="67759"/>
                </a:lnTo>
                <a:lnTo>
                  <a:pt x="445430" y="67759"/>
                </a:lnTo>
                <a:lnTo>
                  <a:pt x="449043" y="72744"/>
                </a:lnTo>
                <a:lnTo>
                  <a:pt x="467976" y="262064"/>
                </a:lnTo>
                <a:lnTo>
                  <a:pt x="428304" y="264058"/>
                </a:lnTo>
                <a:lnTo>
                  <a:pt x="393148" y="266052"/>
                </a:lnTo>
                <a:lnTo>
                  <a:pt x="359762" y="268046"/>
                </a:lnTo>
                <a:lnTo>
                  <a:pt x="325509" y="267049"/>
                </a:lnTo>
                <a:lnTo>
                  <a:pt x="307480" y="266052"/>
                </a:lnTo>
                <a:lnTo>
                  <a:pt x="287643" y="263061"/>
                </a:lnTo>
                <a:lnTo>
                  <a:pt x="266904" y="260070"/>
                </a:lnTo>
                <a:lnTo>
                  <a:pt x="243454" y="256123"/>
                </a:lnTo>
                <a:lnTo>
                  <a:pt x="219101" y="251138"/>
                </a:lnTo>
                <a:lnTo>
                  <a:pt x="191172" y="245155"/>
                </a:lnTo>
                <a:lnTo>
                  <a:pt x="160496" y="238176"/>
                </a:lnTo>
                <a:lnTo>
                  <a:pt x="127147" y="229202"/>
                </a:lnTo>
                <a:lnTo>
                  <a:pt x="120824" y="227208"/>
                </a:lnTo>
                <a:lnTo>
                  <a:pt x="111790" y="223219"/>
                </a:lnTo>
                <a:lnTo>
                  <a:pt x="100987" y="218234"/>
                </a:lnTo>
                <a:lnTo>
                  <a:pt x="89281" y="213249"/>
                </a:lnTo>
                <a:lnTo>
                  <a:pt x="78441" y="207266"/>
                </a:lnTo>
                <a:lnTo>
                  <a:pt x="67638" y="203278"/>
                </a:lnTo>
                <a:lnTo>
                  <a:pt x="59508" y="200287"/>
                </a:lnTo>
                <a:lnTo>
                  <a:pt x="54991" y="198293"/>
                </a:lnTo>
                <a:lnTo>
                  <a:pt x="46899" y="181384"/>
                </a:lnTo>
                <a:lnTo>
                  <a:pt x="40575" y="163437"/>
                </a:lnTo>
                <a:lnTo>
                  <a:pt x="35155" y="144492"/>
                </a:lnTo>
                <a:lnTo>
                  <a:pt x="30638" y="125548"/>
                </a:lnTo>
                <a:lnTo>
                  <a:pt x="27063" y="106645"/>
                </a:lnTo>
                <a:lnTo>
                  <a:pt x="23449" y="87700"/>
                </a:lnTo>
                <a:lnTo>
                  <a:pt x="19836" y="69753"/>
                </a:lnTo>
                <a:lnTo>
                  <a:pt x="15319" y="52803"/>
                </a:lnTo>
                <a:lnTo>
                  <a:pt x="15319" y="49812"/>
                </a:lnTo>
                <a:lnTo>
                  <a:pt x="13512" y="45865"/>
                </a:lnTo>
                <a:lnTo>
                  <a:pt x="11706" y="40880"/>
                </a:lnTo>
                <a:lnTo>
                  <a:pt x="9033" y="35894"/>
                </a:lnTo>
                <a:lnTo>
                  <a:pt x="6323" y="28915"/>
                </a:lnTo>
                <a:lnTo>
                  <a:pt x="3613" y="20938"/>
                </a:lnTo>
                <a:lnTo>
                  <a:pt x="1806" y="10967"/>
                </a:lnTo>
                <a:lnTo>
                  <a:pt x="0" y="0"/>
                </a:lnTo>
              </a:path>
            </a:pathLst>
          </a:custGeom>
          <a:ln w="2892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6464271" y="2261197"/>
            <a:ext cx="594584" cy="1472803"/>
          </a:xfrm>
          <a:custGeom>
            <a:avLst/>
            <a:gdLst/>
            <a:ahLst/>
            <a:cxnLst/>
            <a:rect l="l" t="t" r="r" b="b"/>
            <a:pathLst>
              <a:path w="594584" h="1472803">
                <a:moveTo>
                  <a:pt x="130723" y="102657"/>
                </a:moveTo>
                <a:lnTo>
                  <a:pt x="147849" y="96674"/>
                </a:lnTo>
                <a:lnTo>
                  <a:pt x="166782" y="91689"/>
                </a:lnTo>
                <a:lnTo>
                  <a:pt x="185752" y="86703"/>
                </a:lnTo>
                <a:lnTo>
                  <a:pt x="206454" y="82715"/>
                </a:lnTo>
                <a:lnTo>
                  <a:pt x="227194" y="79724"/>
                </a:lnTo>
                <a:lnTo>
                  <a:pt x="248837" y="77730"/>
                </a:lnTo>
                <a:lnTo>
                  <a:pt x="272286" y="77730"/>
                </a:lnTo>
                <a:lnTo>
                  <a:pt x="295736" y="78727"/>
                </a:lnTo>
                <a:lnTo>
                  <a:pt x="320992" y="81718"/>
                </a:lnTo>
                <a:lnTo>
                  <a:pt x="346249" y="86703"/>
                </a:lnTo>
                <a:lnTo>
                  <a:pt x="359762" y="89695"/>
                </a:lnTo>
                <a:lnTo>
                  <a:pt x="373274" y="93683"/>
                </a:lnTo>
                <a:lnTo>
                  <a:pt x="386825" y="98668"/>
                </a:lnTo>
                <a:lnTo>
                  <a:pt x="401241" y="103654"/>
                </a:lnTo>
                <a:lnTo>
                  <a:pt x="414753" y="108639"/>
                </a:lnTo>
                <a:lnTo>
                  <a:pt x="429207" y="115619"/>
                </a:lnTo>
                <a:lnTo>
                  <a:pt x="443623" y="122598"/>
                </a:lnTo>
                <a:lnTo>
                  <a:pt x="458943" y="130533"/>
                </a:lnTo>
                <a:lnTo>
                  <a:pt x="474262" y="138510"/>
                </a:lnTo>
                <a:lnTo>
                  <a:pt x="489619" y="147483"/>
                </a:lnTo>
                <a:lnTo>
                  <a:pt x="504939" y="157454"/>
                </a:lnTo>
                <a:lnTo>
                  <a:pt x="521161" y="168422"/>
                </a:lnTo>
                <a:lnTo>
                  <a:pt x="529292" y="169419"/>
                </a:lnTo>
                <a:lnTo>
                  <a:pt x="538287" y="169419"/>
                </a:lnTo>
                <a:lnTo>
                  <a:pt x="548224" y="167425"/>
                </a:lnTo>
                <a:lnTo>
                  <a:pt x="558124" y="165431"/>
                </a:lnTo>
                <a:lnTo>
                  <a:pt x="568061" y="163437"/>
                </a:lnTo>
                <a:lnTo>
                  <a:pt x="577960" y="160445"/>
                </a:lnTo>
                <a:lnTo>
                  <a:pt x="586993" y="159448"/>
                </a:lnTo>
                <a:lnTo>
                  <a:pt x="593555" y="158640"/>
                </a:lnTo>
                <a:lnTo>
                  <a:pt x="594584" y="158233"/>
                </a:lnTo>
                <a:lnTo>
                  <a:pt x="569867" y="147483"/>
                </a:lnTo>
                <a:lnTo>
                  <a:pt x="558124" y="132527"/>
                </a:lnTo>
                <a:lnTo>
                  <a:pt x="545514" y="118610"/>
                </a:lnTo>
                <a:lnTo>
                  <a:pt x="532867" y="105648"/>
                </a:lnTo>
                <a:lnTo>
                  <a:pt x="519355" y="92686"/>
                </a:lnTo>
                <a:lnTo>
                  <a:pt x="505842" y="81718"/>
                </a:lnTo>
                <a:lnTo>
                  <a:pt x="491388" y="70750"/>
                </a:lnTo>
                <a:lnTo>
                  <a:pt x="477875" y="60779"/>
                </a:lnTo>
                <a:lnTo>
                  <a:pt x="463459" y="51847"/>
                </a:lnTo>
                <a:lnTo>
                  <a:pt x="448140" y="42874"/>
                </a:lnTo>
                <a:lnTo>
                  <a:pt x="433686" y="35894"/>
                </a:lnTo>
                <a:lnTo>
                  <a:pt x="418367" y="28915"/>
                </a:lnTo>
                <a:lnTo>
                  <a:pt x="403047" y="22932"/>
                </a:lnTo>
                <a:lnTo>
                  <a:pt x="388631" y="17947"/>
                </a:lnTo>
                <a:lnTo>
                  <a:pt x="373274" y="12961"/>
                </a:lnTo>
                <a:lnTo>
                  <a:pt x="357955" y="8973"/>
                </a:lnTo>
                <a:lnTo>
                  <a:pt x="343539" y="5982"/>
                </a:lnTo>
                <a:lnTo>
                  <a:pt x="328182" y="2991"/>
                </a:lnTo>
                <a:lnTo>
                  <a:pt x="313766" y="997"/>
                </a:lnTo>
                <a:lnTo>
                  <a:pt x="299349" y="0"/>
                </a:lnTo>
                <a:lnTo>
                  <a:pt x="256967" y="0"/>
                </a:lnTo>
                <a:lnTo>
                  <a:pt x="243454" y="1994"/>
                </a:lnTo>
                <a:lnTo>
                  <a:pt x="230807" y="2991"/>
                </a:lnTo>
                <a:lnTo>
                  <a:pt x="218198" y="5982"/>
                </a:lnTo>
                <a:lnTo>
                  <a:pt x="206454" y="8973"/>
                </a:lnTo>
                <a:lnTo>
                  <a:pt x="194748" y="11964"/>
                </a:lnTo>
                <a:lnTo>
                  <a:pt x="183946" y="15953"/>
                </a:lnTo>
                <a:lnTo>
                  <a:pt x="173105" y="20938"/>
                </a:lnTo>
                <a:lnTo>
                  <a:pt x="163206" y="25923"/>
                </a:lnTo>
                <a:lnTo>
                  <a:pt x="154172" y="31906"/>
                </a:lnTo>
                <a:lnTo>
                  <a:pt x="146042" y="37888"/>
                </a:lnTo>
                <a:lnTo>
                  <a:pt x="142466" y="42874"/>
                </a:lnTo>
                <a:lnTo>
                  <a:pt x="137950" y="49853"/>
                </a:lnTo>
                <a:lnTo>
                  <a:pt x="134336" y="58785"/>
                </a:lnTo>
                <a:lnTo>
                  <a:pt x="131626" y="68756"/>
                </a:lnTo>
                <a:lnTo>
                  <a:pt x="129819" y="78727"/>
                </a:lnTo>
                <a:lnTo>
                  <a:pt x="128916" y="87700"/>
                </a:lnTo>
                <a:lnTo>
                  <a:pt x="128916" y="95677"/>
                </a:lnTo>
                <a:lnTo>
                  <a:pt x="130723" y="102657"/>
                </a:lnTo>
                <a:close/>
              </a:path>
              <a:path w="594584" h="1472803">
                <a:moveTo>
                  <a:pt x="1806" y="406557"/>
                </a:moveTo>
                <a:lnTo>
                  <a:pt x="4479" y="425501"/>
                </a:lnTo>
                <a:lnTo>
                  <a:pt x="7189" y="444445"/>
                </a:lnTo>
                <a:lnTo>
                  <a:pt x="10802" y="463390"/>
                </a:lnTo>
                <a:lnTo>
                  <a:pt x="12609" y="481296"/>
                </a:lnTo>
                <a:lnTo>
                  <a:pt x="13512" y="498246"/>
                </a:lnTo>
                <a:lnTo>
                  <a:pt x="454426" y="556035"/>
                </a:lnTo>
                <a:lnTo>
                  <a:pt x="453522" y="557032"/>
                </a:lnTo>
                <a:lnTo>
                  <a:pt x="454426" y="558029"/>
                </a:lnTo>
                <a:lnTo>
                  <a:pt x="456233" y="559026"/>
                </a:lnTo>
                <a:lnTo>
                  <a:pt x="458039" y="561020"/>
                </a:lnTo>
                <a:lnTo>
                  <a:pt x="459846" y="562017"/>
                </a:lnTo>
                <a:lnTo>
                  <a:pt x="461653" y="564011"/>
                </a:lnTo>
                <a:lnTo>
                  <a:pt x="462556" y="565008"/>
                </a:lnTo>
                <a:lnTo>
                  <a:pt x="461653" y="565008"/>
                </a:lnTo>
                <a:lnTo>
                  <a:pt x="486006" y="769284"/>
                </a:lnTo>
                <a:lnTo>
                  <a:pt x="499518" y="754369"/>
                </a:lnTo>
                <a:lnTo>
                  <a:pt x="513031" y="739413"/>
                </a:lnTo>
                <a:lnTo>
                  <a:pt x="527485" y="725454"/>
                </a:lnTo>
                <a:lnTo>
                  <a:pt x="540998" y="711495"/>
                </a:lnTo>
                <a:lnTo>
                  <a:pt x="547321" y="704516"/>
                </a:lnTo>
                <a:lnTo>
                  <a:pt x="553607" y="696539"/>
                </a:lnTo>
                <a:lnTo>
                  <a:pt x="559930" y="688562"/>
                </a:lnTo>
                <a:lnTo>
                  <a:pt x="565351" y="679630"/>
                </a:lnTo>
                <a:lnTo>
                  <a:pt x="570771" y="670657"/>
                </a:lnTo>
                <a:lnTo>
                  <a:pt x="575250" y="660686"/>
                </a:lnTo>
                <a:lnTo>
                  <a:pt x="579767" y="649718"/>
                </a:lnTo>
                <a:lnTo>
                  <a:pt x="583380" y="638750"/>
                </a:lnTo>
                <a:lnTo>
                  <a:pt x="586090" y="631771"/>
                </a:lnTo>
                <a:lnTo>
                  <a:pt x="589704" y="623794"/>
                </a:lnTo>
                <a:lnTo>
                  <a:pt x="593279" y="615859"/>
                </a:lnTo>
                <a:lnTo>
                  <a:pt x="597796" y="607882"/>
                </a:lnTo>
                <a:lnTo>
                  <a:pt x="601410" y="598909"/>
                </a:lnTo>
                <a:lnTo>
                  <a:pt x="605926" y="590932"/>
                </a:lnTo>
                <a:lnTo>
                  <a:pt x="608636" y="582956"/>
                </a:lnTo>
                <a:lnTo>
                  <a:pt x="610443" y="575976"/>
                </a:lnTo>
                <a:lnTo>
                  <a:pt x="633855" y="473360"/>
                </a:lnTo>
                <a:lnTo>
                  <a:pt x="639275" y="452422"/>
                </a:lnTo>
                <a:lnTo>
                  <a:pt x="643792" y="430486"/>
                </a:lnTo>
                <a:lnTo>
                  <a:pt x="647406" y="409548"/>
                </a:lnTo>
                <a:lnTo>
                  <a:pt x="650116" y="387654"/>
                </a:lnTo>
                <a:lnTo>
                  <a:pt x="651922" y="365718"/>
                </a:lnTo>
                <a:lnTo>
                  <a:pt x="652826" y="342785"/>
                </a:lnTo>
                <a:lnTo>
                  <a:pt x="653691" y="318897"/>
                </a:lnTo>
                <a:lnTo>
                  <a:pt x="653691" y="293970"/>
                </a:lnTo>
                <a:lnTo>
                  <a:pt x="656401" y="291976"/>
                </a:lnTo>
                <a:lnTo>
                  <a:pt x="658208" y="289982"/>
                </a:lnTo>
                <a:lnTo>
                  <a:pt x="660015" y="286991"/>
                </a:lnTo>
                <a:lnTo>
                  <a:pt x="661822" y="283999"/>
                </a:lnTo>
                <a:lnTo>
                  <a:pt x="662725" y="281008"/>
                </a:lnTo>
                <a:lnTo>
                  <a:pt x="664532" y="277020"/>
                </a:lnTo>
                <a:lnTo>
                  <a:pt x="666338" y="274029"/>
                </a:lnTo>
                <a:lnTo>
                  <a:pt x="669048" y="270040"/>
                </a:lnTo>
                <a:lnTo>
                  <a:pt x="669048" y="250140"/>
                </a:lnTo>
                <a:lnTo>
                  <a:pt x="667242" y="248146"/>
                </a:lnTo>
                <a:lnTo>
                  <a:pt x="665435" y="246152"/>
                </a:lnTo>
                <a:lnTo>
                  <a:pt x="663628" y="244158"/>
                </a:lnTo>
                <a:lnTo>
                  <a:pt x="660918" y="241167"/>
                </a:lnTo>
                <a:lnTo>
                  <a:pt x="658208" y="239173"/>
                </a:lnTo>
                <a:lnTo>
                  <a:pt x="655498" y="238176"/>
                </a:lnTo>
                <a:lnTo>
                  <a:pt x="652826" y="236181"/>
                </a:lnTo>
                <a:lnTo>
                  <a:pt x="650116" y="236181"/>
                </a:lnTo>
                <a:lnTo>
                  <a:pt x="649212" y="223219"/>
                </a:lnTo>
                <a:lnTo>
                  <a:pt x="647406" y="210258"/>
                </a:lnTo>
                <a:lnTo>
                  <a:pt x="644695" y="197296"/>
                </a:lnTo>
                <a:lnTo>
                  <a:pt x="641082" y="185372"/>
                </a:lnTo>
                <a:lnTo>
                  <a:pt x="635662" y="173407"/>
                </a:lnTo>
                <a:lnTo>
                  <a:pt x="630279" y="163437"/>
                </a:lnTo>
                <a:lnTo>
                  <a:pt x="626666" y="159448"/>
                </a:lnTo>
                <a:lnTo>
                  <a:pt x="623052" y="155460"/>
                </a:lnTo>
                <a:lnTo>
                  <a:pt x="618536" y="151472"/>
                </a:lnTo>
                <a:lnTo>
                  <a:pt x="614922" y="148480"/>
                </a:lnTo>
                <a:lnTo>
                  <a:pt x="604120" y="154463"/>
                </a:lnTo>
                <a:lnTo>
                  <a:pt x="594584" y="158233"/>
                </a:lnTo>
                <a:lnTo>
                  <a:pt x="595086" y="158451"/>
                </a:lnTo>
                <a:lnTo>
                  <a:pt x="593555" y="158640"/>
                </a:lnTo>
                <a:lnTo>
                  <a:pt x="591510" y="159448"/>
                </a:lnTo>
                <a:lnTo>
                  <a:pt x="578863" y="164434"/>
                </a:lnTo>
                <a:lnTo>
                  <a:pt x="565351" y="169419"/>
                </a:lnTo>
                <a:lnTo>
                  <a:pt x="551800" y="174404"/>
                </a:lnTo>
                <a:lnTo>
                  <a:pt x="538287" y="178393"/>
                </a:lnTo>
                <a:lnTo>
                  <a:pt x="524775" y="182381"/>
                </a:lnTo>
                <a:lnTo>
                  <a:pt x="513031" y="185372"/>
                </a:lnTo>
                <a:lnTo>
                  <a:pt x="477875" y="195301"/>
                </a:lnTo>
                <a:lnTo>
                  <a:pt x="466169" y="198293"/>
                </a:lnTo>
                <a:lnTo>
                  <a:pt x="441816" y="203278"/>
                </a:lnTo>
                <a:lnTo>
                  <a:pt x="426497" y="206269"/>
                </a:lnTo>
                <a:lnTo>
                  <a:pt x="409371" y="208263"/>
                </a:lnTo>
                <a:lnTo>
                  <a:pt x="390400" y="210258"/>
                </a:lnTo>
                <a:lnTo>
                  <a:pt x="369661" y="212252"/>
                </a:lnTo>
                <a:lnTo>
                  <a:pt x="348056" y="213249"/>
                </a:lnTo>
                <a:lnTo>
                  <a:pt x="325509" y="213249"/>
                </a:lnTo>
                <a:lnTo>
                  <a:pt x="302963" y="212252"/>
                </a:lnTo>
                <a:lnTo>
                  <a:pt x="279513" y="210258"/>
                </a:lnTo>
                <a:lnTo>
                  <a:pt x="256064" y="206269"/>
                </a:lnTo>
                <a:lnTo>
                  <a:pt x="233517" y="200287"/>
                </a:lnTo>
                <a:lnTo>
                  <a:pt x="222715" y="197296"/>
                </a:lnTo>
                <a:lnTo>
                  <a:pt x="211874" y="193349"/>
                </a:lnTo>
                <a:lnTo>
                  <a:pt x="201072" y="188363"/>
                </a:lnTo>
                <a:lnTo>
                  <a:pt x="190231" y="183378"/>
                </a:lnTo>
                <a:lnTo>
                  <a:pt x="180332" y="178393"/>
                </a:lnTo>
                <a:lnTo>
                  <a:pt x="166782" y="170416"/>
                </a:lnTo>
                <a:lnTo>
                  <a:pt x="150559" y="160445"/>
                </a:lnTo>
                <a:lnTo>
                  <a:pt x="132530" y="147483"/>
                </a:lnTo>
                <a:lnTo>
                  <a:pt x="114500" y="133524"/>
                </a:lnTo>
                <a:lnTo>
                  <a:pt x="97374" y="118610"/>
                </a:lnTo>
                <a:lnTo>
                  <a:pt x="89244" y="110633"/>
                </a:lnTo>
                <a:lnTo>
                  <a:pt x="82054" y="101660"/>
                </a:lnTo>
                <a:lnTo>
                  <a:pt x="75731" y="93683"/>
                </a:lnTo>
                <a:lnTo>
                  <a:pt x="71214" y="84709"/>
                </a:lnTo>
                <a:lnTo>
                  <a:pt x="61315" y="115619"/>
                </a:lnTo>
                <a:lnTo>
                  <a:pt x="51378" y="148480"/>
                </a:lnTo>
                <a:lnTo>
                  <a:pt x="41479" y="183378"/>
                </a:lnTo>
                <a:lnTo>
                  <a:pt x="32445" y="218234"/>
                </a:lnTo>
                <a:lnTo>
                  <a:pt x="23412" y="254129"/>
                </a:lnTo>
                <a:lnTo>
                  <a:pt x="15319" y="288985"/>
                </a:lnTo>
                <a:lnTo>
                  <a:pt x="8092" y="321888"/>
                </a:lnTo>
                <a:lnTo>
                  <a:pt x="1806" y="352756"/>
                </a:lnTo>
                <a:lnTo>
                  <a:pt x="0" y="369706"/>
                </a:lnTo>
                <a:lnTo>
                  <a:pt x="0" y="387654"/>
                </a:lnTo>
                <a:lnTo>
                  <a:pt x="1806" y="406557"/>
                </a:lnTo>
                <a:close/>
              </a:path>
              <a:path w="594584" h="1472803">
                <a:moveTo>
                  <a:pt x="258774" y="1125032"/>
                </a:moveTo>
                <a:lnTo>
                  <a:pt x="224521" y="1433958"/>
                </a:lnTo>
                <a:lnTo>
                  <a:pt x="232614" y="1443929"/>
                </a:lnTo>
                <a:lnTo>
                  <a:pt x="243454" y="1443929"/>
                </a:lnTo>
                <a:lnTo>
                  <a:pt x="255160" y="1444926"/>
                </a:lnTo>
                <a:lnTo>
                  <a:pt x="267770" y="1445923"/>
                </a:lnTo>
                <a:lnTo>
                  <a:pt x="280417" y="1446920"/>
                </a:lnTo>
                <a:lnTo>
                  <a:pt x="293929" y="1447917"/>
                </a:lnTo>
                <a:lnTo>
                  <a:pt x="306576" y="1449912"/>
                </a:lnTo>
                <a:lnTo>
                  <a:pt x="318282" y="1451906"/>
                </a:lnTo>
                <a:lnTo>
                  <a:pt x="329085" y="1453900"/>
                </a:lnTo>
                <a:lnTo>
                  <a:pt x="339022" y="1455894"/>
                </a:lnTo>
                <a:lnTo>
                  <a:pt x="349825" y="1458885"/>
                </a:lnTo>
                <a:lnTo>
                  <a:pt x="362472" y="1461835"/>
                </a:lnTo>
                <a:lnTo>
                  <a:pt x="374178" y="1464826"/>
                </a:lnTo>
                <a:lnTo>
                  <a:pt x="386825" y="1467817"/>
                </a:lnTo>
                <a:lnTo>
                  <a:pt x="398531" y="1470809"/>
                </a:lnTo>
                <a:lnTo>
                  <a:pt x="409371" y="1471806"/>
                </a:lnTo>
                <a:lnTo>
                  <a:pt x="419270" y="1472803"/>
                </a:lnTo>
                <a:lnTo>
                  <a:pt x="422884" y="1467817"/>
                </a:lnTo>
                <a:lnTo>
                  <a:pt x="427400" y="1455894"/>
                </a:lnTo>
                <a:lnTo>
                  <a:pt x="430976" y="1440938"/>
                </a:lnTo>
                <a:lnTo>
                  <a:pt x="433686" y="1422991"/>
                </a:lnTo>
                <a:lnTo>
                  <a:pt x="437300" y="1404046"/>
                </a:lnTo>
                <a:lnTo>
                  <a:pt x="441816" y="1361214"/>
                </a:lnTo>
                <a:lnTo>
                  <a:pt x="447237" y="1315390"/>
                </a:lnTo>
                <a:lnTo>
                  <a:pt x="450812" y="1269524"/>
                </a:lnTo>
                <a:lnTo>
                  <a:pt x="453522" y="1225695"/>
                </a:lnTo>
                <a:lnTo>
                  <a:pt x="456233" y="1187806"/>
                </a:lnTo>
                <a:lnTo>
                  <a:pt x="458943" y="1157935"/>
                </a:lnTo>
                <a:lnTo>
                  <a:pt x="456233" y="1143976"/>
                </a:lnTo>
                <a:lnTo>
                  <a:pt x="432783" y="1138991"/>
                </a:lnTo>
                <a:lnTo>
                  <a:pt x="408468" y="1135999"/>
                </a:lnTo>
                <a:lnTo>
                  <a:pt x="384115" y="1135002"/>
                </a:lnTo>
                <a:lnTo>
                  <a:pt x="358858" y="1134005"/>
                </a:lnTo>
                <a:lnTo>
                  <a:pt x="334505" y="1133008"/>
                </a:lnTo>
                <a:lnTo>
                  <a:pt x="309249" y="1132011"/>
                </a:lnTo>
                <a:lnTo>
                  <a:pt x="284030" y="1129020"/>
                </a:lnTo>
                <a:lnTo>
                  <a:pt x="258774" y="1125032"/>
                </a:lnTo>
                <a:close/>
              </a:path>
            </a:pathLst>
          </a:custGeom>
          <a:solidFill>
            <a:srgbClr val="999999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6688793" y="3386229"/>
            <a:ext cx="234421" cy="347771"/>
          </a:xfrm>
          <a:custGeom>
            <a:avLst/>
            <a:gdLst/>
            <a:ahLst/>
            <a:cxnLst/>
            <a:rect l="l" t="t" r="r" b="b"/>
            <a:pathLst>
              <a:path w="234421" h="347771">
                <a:moveTo>
                  <a:pt x="34252" y="0"/>
                </a:moveTo>
                <a:lnTo>
                  <a:pt x="59508" y="3988"/>
                </a:lnTo>
                <a:lnTo>
                  <a:pt x="84727" y="6979"/>
                </a:lnTo>
                <a:lnTo>
                  <a:pt x="109983" y="7976"/>
                </a:lnTo>
                <a:lnTo>
                  <a:pt x="134336" y="8973"/>
                </a:lnTo>
                <a:lnTo>
                  <a:pt x="159593" y="9970"/>
                </a:lnTo>
                <a:lnTo>
                  <a:pt x="183946" y="10967"/>
                </a:lnTo>
                <a:lnTo>
                  <a:pt x="208261" y="13959"/>
                </a:lnTo>
                <a:lnTo>
                  <a:pt x="231711" y="18944"/>
                </a:lnTo>
                <a:lnTo>
                  <a:pt x="234421" y="32903"/>
                </a:lnTo>
                <a:lnTo>
                  <a:pt x="231711" y="62774"/>
                </a:lnTo>
                <a:lnTo>
                  <a:pt x="229001" y="100662"/>
                </a:lnTo>
                <a:lnTo>
                  <a:pt x="226290" y="144492"/>
                </a:lnTo>
                <a:lnTo>
                  <a:pt x="222715" y="190358"/>
                </a:lnTo>
                <a:lnTo>
                  <a:pt x="217295" y="236181"/>
                </a:lnTo>
                <a:lnTo>
                  <a:pt x="212778" y="279014"/>
                </a:lnTo>
                <a:lnTo>
                  <a:pt x="209164" y="297959"/>
                </a:lnTo>
                <a:lnTo>
                  <a:pt x="206454" y="315906"/>
                </a:lnTo>
                <a:lnTo>
                  <a:pt x="202878" y="330862"/>
                </a:lnTo>
                <a:lnTo>
                  <a:pt x="198362" y="342785"/>
                </a:lnTo>
                <a:lnTo>
                  <a:pt x="194748" y="347771"/>
                </a:lnTo>
                <a:lnTo>
                  <a:pt x="184849" y="346774"/>
                </a:lnTo>
                <a:lnTo>
                  <a:pt x="174009" y="345777"/>
                </a:lnTo>
                <a:lnTo>
                  <a:pt x="162303" y="342785"/>
                </a:lnTo>
                <a:lnTo>
                  <a:pt x="149656" y="339794"/>
                </a:lnTo>
                <a:lnTo>
                  <a:pt x="137950" y="336803"/>
                </a:lnTo>
                <a:lnTo>
                  <a:pt x="125303" y="333853"/>
                </a:lnTo>
                <a:lnTo>
                  <a:pt x="114500" y="330862"/>
                </a:lnTo>
                <a:lnTo>
                  <a:pt x="104563" y="328868"/>
                </a:lnTo>
                <a:lnTo>
                  <a:pt x="93760" y="326874"/>
                </a:lnTo>
                <a:lnTo>
                  <a:pt x="82054" y="324880"/>
                </a:lnTo>
                <a:lnTo>
                  <a:pt x="69407" y="322885"/>
                </a:lnTo>
                <a:lnTo>
                  <a:pt x="55895" y="321888"/>
                </a:lnTo>
                <a:lnTo>
                  <a:pt x="43248" y="320891"/>
                </a:lnTo>
                <a:lnTo>
                  <a:pt x="30638" y="319894"/>
                </a:lnTo>
                <a:lnTo>
                  <a:pt x="18932" y="318897"/>
                </a:lnTo>
                <a:lnTo>
                  <a:pt x="8092" y="318897"/>
                </a:lnTo>
                <a:lnTo>
                  <a:pt x="0" y="308926"/>
                </a:lnTo>
                <a:lnTo>
                  <a:pt x="34252" y="0"/>
                </a:lnTo>
              </a:path>
            </a:pathLst>
          </a:custGeom>
          <a:ln w="2770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6593187" y="2261197"/>
            <a:ext cx="466169" cy="169419"/>
          </a:xfrm>
          <a:custGeom>
            <a:avLst/>
            <a:gdLst/>
            <a:ahLst/>
            <a:cxnLst/>
            <a:rect l="l" t="t" r="r" b="b"/>
            <a:pathLst>
              <a:path w="466169" h="169419">
                <a:moveTo>
                  <a:pt x="17126" y="37888"/>
                </a:moveTo>
                <a:lnTo>
                  <a:pt x="25256" y="31906"/>
                </a:lnTo>
                <a:lnTo>
                  <a:pt x="34289" y="25923"/>
                </a:lnTo>
                <a:lnTo>
                  <a:pt x="44189" y="20938"/>
                </a:lnTo>
                <a:lnTo>
                  <a:pt x="55029" y="15953"/>
                </a:lnTo>
                <a:lnTo>
                  <a:pt x="65832" y="11964"/>
                </a:lnTo>
                <a:lnTo>
                  <a:pt x="77538" y="8973"/>
                </a:lnTo>
                <a:lnTo>
                  <a:pt x="89281" y="5982"/>
                </a:lnTo>
                <a:lnTo>
                  <a:pt x="101891" y="2991"/>
                </a:lnTo>
                <a:lnTo>
                  <a:pt x="114538" y="1994"/>
                </a:lnTo>
                <a:lnTo>
                  <a:pt x="128050" y="0"/>
                </a:lnTo>
                <a:lnTo>
                  <a:pt x="141563" y="0"/>
                </a:lnTo>
                <a:lnTo>
                  <a:pt x="156017" y="0"/>
                </a:lnTo>
                <a:lnTo>
                  <a:pt x="170433" y="0"/>
                </a:lnTo>
                <a:lnTo>
                  <a:pt x="184849" y="997"/>
                </a:lnTo>
                <a:lnTo>
                  <a:pt x="199265" y="2991"/>
                </a:lnTo>
                <a:lnTo>
                  <a:pt x="214622" y="5982"/>
                </a:lnTo>
                <a:lnTo>
                  <a:pt x="229038" y="8973"/>
                </a:lnTo>
                <a:lnTo>
                  <a:pt x="244358" y="12961"/>
                </a:lnTo>
                <a:lnTo>
                  <a:pt x="259715" y="17947"/>
                </a:lnTo>
                <a:lnTo>
                  <a:pt x="274131" y="22932"/>
                </a:lnTo>
                <a:lnTo>
                  <a:pt x="289450" y="28915"/>
                </a:lnTo>
                <a:lnTo>
                  <a:pt x="304770" y="35894"/>
                </a:lnTo>
                <a:lnTo>
                  <a:pt x="319223" y="42874"/>
                </a:lnTo>
                <a:lnTo>
                  <a:pt x="334543" y="51847"/>
                </a:lnTo>
                <a:lnTo>
                  <a:pt x="348959" y="60779"/>
                </a:lnTo>
                <a:lnTo>
                  <a:pt x="362472" y="70750"/>
                </a:lnTo>
                <a:lnTo>
                  <a:pt x="376925" y="81718"/>
                </a:lnTo>
                <a:lnTo>
                  <a:pt x="390438" y="92686"/>
                </a:lnTo>
                <a:lnTo>
                  <a:pt x="403951" y="105648"/>
                </a:lnTo>
                <a:lnTo>
                  <a:pt x="416598" y="118610"/>
                </a:lnTo>
                <a:lnTo>
                  <a:pt x="429207" y="132527"/>
                </a:lnTo>
                <a:lnTo>
                  <a:pt x="440951" y="147483"/>
                </a:lnTo>
                <a:lnTo>
                  <a:pt x="466169" y="158451"/>
                </a:lnTo>
                <a:lnTo>
                  <a:pt x="458077" y="159448"/>
                </a:lnTo>
                <a:lnTo>
                  <a:pt x="449043" y="160445"/>
                </a:lnTo>
                <a:lnTo>
                  <a:pt x="439144" y="163437"/>
                </a:lnTo>
                <a:lnTo>
                  <a:pt x="429207" y="165431"/>
                </a:lnTo>
                <a:lnTo>
                  <a:pt x="419308" y="167425"/>
                </a:lnTo>
                <a:lnTo>
                  <a:pt x="409371" y="169419"/>
                </a:lnTo>
                <a:lnTo>
                  <a:pt x="400375" y="169419"/>
                </a:lnTo>
                <a:lnTo>
                  <a:pt x="392245" y="168422"/>
                </a:lnTo>
                <a:lnTo>
                  <a:pt x="376022" y="157454"/>
                </a:lnTo>
                <a:lnTo>
                  <a:pt x="360703" y="147483"/>
                </a:lnTo>
                <a:lnTo>
                  <a:pt x="345345" y="138510"/>
                </a:lnTo>
                <a:lnTo>
                  <a:pt x="330026" y="130533"/>
                </a:lnTo>
                <a:lnTo>
                  <a:pt x="314707" y="122598"/>
                </a:lnTo>
                <a:lnTo>
                  <a:pt x="300290" y="115619"/>
                </a:lnTo>
                <a:lnTo>
                  <a:pt x="285837" y="108639"/>
                </a:lnTo>
                <a:lnTo>
                  <a:pt x="272324" y="103654"/>
                </a:lnTo>
                <a:lnTo>
                  <a:pt x="257908" y="98668"/>
                </a:lnTo>
                <a:lnTo>
                  <a:pt x="244358" y="93683"/>
                </a:lnTo>
                <a:lnTo>
                  <a:pt x="230845" y="89695"/>
                </a:lnTo>
                <a:lnTo>
                  <a:pt x="217332" y="86703"/>
                </a:lnTo>
                <a:lnTo>
                  <a:pt x="192076" y="81718"/>
                </a:lnTo>
                <a:lnTo>
                  <a:pt x="166819" y="78727"/>
                </a:lnTo>
                <a:lnTo>
                  <a:pt x="143370" y="77730"/>
                </a:lnTo>
                <a:lnTo>
                  <a:pt x="119920" y="77730"/>
                </a:lnTo>
                <a:lnTo>
                  <a:pt x="98277" y="79724"/>
                </a:lnTo>
                <a:lnTo>
                  <a:pt x="77538" y="82715"/>
                </a:lnTo>
                <a:lnTo>
                  <a:pt x="56836" y="86703"/>
                </a:lnTo>
                <a:lnTo>
                  <a:pt x="37865" y="91689"/>
                </a:lnTo>
                <a:lnTo>
                  <a:pt x="18932" y="96674"/>
                </a:lnTo>
                <a:lnTo>
                  <a:pt x="1806" y="102657"/>
                </a:lnTo>
                <a:lnTo>
                  <a:pt x="0" y="95677"/>
                </a:lnTo>
                <a:lnTo>
                  <a:pt x="0" y="87700"/>
                </a:lnTo>
                <a:lnTo>
                  <a:pt x="903" y="78727"/>
                </a:lnTo>
                <a:lnTo>
                  <a:pt x="2710" y="68756"/>
                </a:lnTo>
                <a:lnTo>
                  <a:pt x="5420" y="58785"/>
                </a:lnTo>
                <a:lnTo>
                  <a:pt x="9033" y="49853"/>
                </a:lnTo>
                <a:lnTo>
                  <a:pt x="13550" y="42874"/>
                </a:lnTo>
                <a:lnTo>
                  <a:pt x="17126" y="37888"/>
                </a:lnTo>
              </a:path>
            </a:pathLst>
          </a:custGeom>
          <a:ln w="2929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6464271" y="2345907"/>
            <a:ext cx="669048" cy="684574"/>
          </a:xfrm>
          <a:custGeom>
            <a:avLst/>
            <a:gdLst/>
            <a:ahLst/>
            <a:cxnLst/>
            <a:rect l="l" t="t" r="r" b="b"/>
            <a:pathLst>
              <a:path w="669048" h="684574">
                <a:moveTo>
                  <a:pt x="71214" y="0"/>
                </a:moveTo>
                <a:lnTo>
                  <a:pt x="61315" y="30909"/>
                </a:lnTo>
                <a:lnTo>
                  <a:pt x="51378" y="63771"/>
                </a:lnTo>
                <a:lnTo>
                  <a:pt x="41479" y="98668"/>
                </a:lnTo>
                <a:lnTo>
                  <a:pt x="32445" y="133524"/>
                </a:lnTo>
                <a:lnTo>
                  <a:pt x="23412" y="169419"/>
                </a:lnTo>
                <a:lnTo>
                  <a:pt x="15319" y="204275"/>
                </a:lnTo>
                <a:lnTo>
                  <a:pt x="8092" y="237179"/>
                </a:lnTo>
                <a:lnTo>
                  <a:pt x="1806" y="268046"/>
                </a:lnTo>
                <a:lnTo>
                  <a:pt x="0" y="284997"/>
                </a:lnTo>
                <a:lnTo>
                  <a:pt x="0" y="293970"/>
                </a:lnTo>
                <a:lnTo>
                  <a:pt x="0" y="302944"/>
                </a:lnTo>
                <a:lnTo>
                  <a:pt x="1806" y="321847"/>
                </a:lnTo>
                <a:lnTo>
                  <a:pt x="4479" y="340791"/>
                </a:lnTo>
                <a:lnTo>
                  <a:pt x="7189" y="359736"/>
                </a:lnTo>
                <a:lnTo>
                  <a:pt x="10802" y="378680"/>
                </a:lnTo>
                <a:lnTo>
                  <a:pt x="12609" y="396586"/>
                </a:lnTo>
                <a:lnTo>
                  <a:pt x="13512" y="413536"/>
                </a:lnTo>
                <a:lnTo>
                  <a:pt x="454426" y="471325"/>
                </a:lnTo>
                <a:lnTo>
                  <a:pt x="453522" y="472322"/>
                </a:lnTo>
                <a:lnTo>
                  <a:pt x="454426" y="473319"/>
                </a:lnTo>
                <a:lnTo>
                  <a:pt x="456233" y="474316"/>
                </a:lnTo>
                <a:lnTo>
                  <a:pt x="458039" y="476310"/>
                </a:lnTo>
                <a:lnTo>
                  <a:pt x="459846" y="477307"/>
                </a:lnTo>
                <a:lnTo>
                  <a:pt x="461653" y="479301"/>
                </a:lnTo>
                <a:lnTo>
                  <a:pt x="462556" y="480298"/>
                </a:lnTo>
                <a:lnTo>
                  <a:pt x="461653" y="480298"/>
                </a:lnTo>
                <a:lnTo>
                  <a:pt x="486006" y="684574"/>
                </a:lnTo>
                <a:lnTo>
                  <a:pt x="499518" y="669659"/>
                </a:lnTo>
                <a:lnTo>
                  <a:pt x="513031" y="654703"/>
                </a:lnTo>
                <a:lnTo>
                  <a:pt x="527485" y="640744"/>
                </a:lnTo>
                <a:lnTo>
                  <a:pt x="540998" y="626785"/>
                </a:lnTo>
                <a:lnTo>
                  <a:pt x="547321" y="619806"/>
                </a:lnTo>
                <a:lnTo>
                  <a:pt x="553607" y="611829"/>
                </a:lnTo>
                <a:lnTo>
                  <a:pt x="559930" y="603853"/>
                </a:lnTo>
                <a:lnTo>
                  <a:pt x="565351" y="594920"/>
                </a:lnTo>
                <a:lnTo>
                  <a:pt x="570771" y="585947"/>
                </a:lnTo>
                <a:lnTo>
                  <a:pt x="575250" y="575976"/>
                </a:lnTo>
                <a:lnTo>
                  <a:pt x="579767" y="565008"/>
                </a:lnTo>
                <a:lnTo>
                  <a:pt x="583380" y="554040"/>
                </a:lnTo>
                <a:lnTo>
                  <a:pt x="586090" y="547061"/>
                </a:lnTo>
                <a:lnTo>
                  <a:pt x="589704" y="539084"/>
                </a:lnTo>
                <a:lnTo>
                  <a:pt x="593279" y="531149"/>
                </a:lnTo>
                <a:lnTo>
                  <a:pt x="597796" y="523173"/>
                </a:lnTo>
                <a:lnTo>
                  <a:pt x="601410" y="514199"/>
                </a:lnTo>
                <a:lnTo>
                  <a:pt x="605926" y="506222"/>
                </a:lnTo>
                <a:lnTo>
                  <a:pt x="608636" y="498246"/>
                </a:lnTo>
                <a:lnTo>
                  <a:pt x="610443" y="491266"/>
                </a:lnTo>
                <a:lnTo>
                  <a:pt x="633855" y="388651"/>
                </a:lnTo>
                <a:lnTo>
                  <a:pt x="639275" y="367712"/>
                </a:lnTo>
                <a:lnTo>
                  <a:pt x="643792" y="345777"/>
                </a:lnTo>
                <a:lnTo>
                  <a:pt x="647406" y="324838"/>
                </a:lnTo>
                <a:lnTo>
                  <a:pt x="650116" y="302944"/>
                </a:lnTo>
                <a:lnTo>
                  <a:pt x="651922" y="281008"/>
                </a:lnTo>
                <a:lnTo>
                  <a:pt x="652826" y="258076"/>
                </a:lnTo>
                <a:lnTo>
                  <a:pt x="653691" y="234187"/>
                </a:lnTo>
                <a:lnTo>
                  <a:pt x="653691" y="209260"/>
                </a:lnTo>
                <a:lnTo>
                  <a:pt x="656401" y="207266"/>
                </a:lnTo>
                <a:lnTo>
                  <a:pt x="658208" y="205272"/>
                </a:lnTo>
                <a:lnTo>
                  <a:pt x="660015" y="202281"/>
                </a:lnTo>
                <a:lnTo>
                  <a:pt x="661822" y="199290"/>
                </a:lnTo>
                <a:lnTo>
                  <a:pt x="662725" y="196298"/>
                </a:lnTo>
                <a:lnTo>
                  <a:pt x="664532" y="192310"/>
                </a:lnTo>
                <a:lnTo>
                  <a:pt x="666338" y="189319"/>
                </a:lnTo>
                <a:lnTo>
                  <a:pt x="669048" y="185331"/>
                </a:lnTo>
                <a:lnTo>
                  <a:pt x="669048" y="165431"/>
                </a:lnTo>
                <a:lnTo>
                  <a:pt x="667242" y="163437"/>
                </a:lnTo>
                <a:lnTo>
                  <a:pt x="665435" y="161442"/>
                </a:lnTo>
                <a:lnTo>
                  <a:pt x="663628" y="159448"/>
                </a:lnTo>
                <a:lnTo>
                  <a:pt x="660918" y="156457"/>
                </a:lnTo>
                <a:lnTo>
                  <a:pt x="658208" y="154463"/>
                </a:lnTo>
                <a:lnTo>
                  <a:pt x="655498" y="153466"/>
                </a:lnTo>
                <a:lnTo>
                  <a:pt x="652826" y="151472"/>
                </a:lnTo>
                <a:lnTo>
                  <a:pt x="650116" y="151472"/>
                </a:lnTo>
                <a:lnTo>
                  <a:pt x="649212" y="138510"/>
                </a:lnTo>
                <a:lnTo>
                  <a:pt x="647406" y="125548"/>
                </a:lnTo>
                <a:lnTo>
                  <a:pt x="644695" y="112586"/>
                </a:lnTo>
                <a:lnTo>
                  <a:pt x="641082" y="100662"/>
                </a:lnTo>
                <a:lnTo>
                  <a:pt x="635662" y="88698"/>
                </a:lnTo>
                <a:lnTo>
                  <a:pt x="630279" y="78727"/>
                </a:lnTo>
                <a:lnTo>
                  <a:pt x="626666" y="74739"/>
                </a:lnTo>
                <a:lnTo>
                  <a:pt x="623052" y="70750"/>
                </a:lnTo>
                <a:lnTo>
                  <a:pt x="618536" y="66762"/>
                </a:lnTo>
                <a:lnTo>
                  <a:pt x="614922" y="63771"/>
                </a:lnTo>
                <a:lnTo>
                  <a:pt x="604120" y="69753"/>
                </a:lnTo>
                <a:lnTo>
                  <a:pt x="591510" y="74739"/>
                </a:lnTo>
                <a:lnTo>
                  <a:pt x="578863" y="79724"/>
                </a:lnTo>
                <a:lnTo>
                  <a:pt x="565351" y="84709"/>
                </a:lnTo>
                <a:lnTo>
                  <a:pt x="551800" y="89695"/>
                </a:lnTo>
                <a:lnTo>
                  <a:pt x="538287" y="93683"/>
                </a:lnTo>
                <a:lnTo>
                  <a:pt x="524775" y="97671"/>
                </a:lnTo>
                <a:lnTo>
                  <a:pt x="513031" y="100662"/>
                </a:lnTo>
                <a:lnTo>
                  <a:pt x="477875" y="110592"/>
                </a:lnTo>
                <a:lnTo>
                  <a:pt x="466169" y="113583"/>
                </a:lnTo>
                <a:lnTo>
                  <a:pt x="441816" y="118568"/>
                </a:lnTo>
                <a:lnTo>
                  <a:pt x="426497" y="121559"/>
                </a:lnTo>
                <a:lnTo>
                  <a:pt x="409371" y="123554"/>
                </a:lnTo>
                <a:lnTo>
                  <a:pt x="390400" y="125548"/>
                </a:lnTo>
                <a:lnTo>
                  <a:pt x="369661" y="127542"/>
                </a:lnTo>
                <a:lnTo>
                  <a:pt x="348056" y="128539"/>
                </a:lnTo>
                <a:lnTo>
                  <a:pt x="325509" y="128539"/>
                </a:lnTo>
                <a:lnTo>
                  <a:pt x="302963" y="127542"/>
                </a:lnTo>
                <a:lnTo>
                  <a:pt x="279513" y="125548"/>
                </a:lnTo>
                <a:lnTo>
                  <a:pt x="256064" y="121559"/>
                </a:lnTo>
                <a:lnTo>
                  <a:pt x="233517" y="115577"/>
                </a:lnTo>
                <a:lnTo>
                  <a:pt x="222715" y="112586"/>
                </a:lnTo>
                <a:lnTo>
                  <a:pt x="211874" y="108639"/>
                </a:lnTo>
                <a:lnTo>
                  <a:pt x="201072" y="103654"/>
                </a:lnTo>
                <a:lnTo>
                  <a:pt x="190231" y="98668"/>
                </a:lnTo>
                <a:lnTo>
                  <a:pt x="180332" y="93683"/>
                </a:lnTo>
                <a:lnTo>
                  <a:pt x="166782" y="85706"/>
                </a:lnTo>
                <a:lnTo>
                  <a:pt x="150559" y="75736"/>
                </a:lnTo>
                <a:lnTo>
                  <a:pt x="132530" y="62774"/>
                </a:lnTo>
                <a:lnTo>
                  <a:pt x="114500" y="48815"/>
                </a:lnTo>
                <a:lnTo>
                  <a:pt x="97374" y="33900"/>
                </a:lnTo>
                <a:lnTo>
                  <a:pt x="89244" y="25923"/>
                </a:lnTo>
                <a:lnTo>
                  <a:pt x="82054" y="16950"/>
                </a:lnTo>
                <a:lnTo>
                  <a:pt x="75731" y="8973"/>
                </a:lnTo>
                <a:lnTo>
                  <a:pt x="71214" y="0"/>
                </a:lnTo>
              </a:path>
            </a:pathLst>
          </a:custGeom>
          <a:ln w="2819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6479590" y="2603983"/>
            <a:ext cx="492329" cy="219231"/>
          </a:xfrm>
          <a:custGeom>
            <a:avLst/>
            <a:gdLst/>
            <a:ahLst/>
            <a:cxnLst/>
            <a:rect l="l" t="t" r="r" b="b"/>
            <a:pathLst>
              <a:path w="492329" h="219231">
                <a:moveTo>
                  <a:pt x="273190" y="120604"/>
                </a:moveTo>
                <a:lnTo>
                  <a:pt x="272286" y="111630"/>
                </a:lnTo>
                <a:lnTo>
                  <a:pt x="271421" y="101660"/>
                </a:lnTo>
                <a:lnTo>
                  <a:pt x="271421" y="90692"/>
                </a:lnTo>
                <a:lnTo>
                  <a:pt x="272286" y="78727"/>
                </a:lnTo>
                <a:lnTo>
                  <a:pt x="273190" y="64768"/>
                </a:lnTo>
                <a:lnTo>
                  <a:pt x="274093" y="50850"/>
                </a:lnTo>
                <a:lnTo>
                  <a:pt x="276803" y="35894"/>
                </a:lnTo>
                <a:lnTo>
                  <a:pt x="273190" y="39882"/>
                </a:lnTo>
                <a:lnTo>
                  <a:pt x="267807" y="44868"/>
                </a:lnTo>
                <a:lnTo>
                  <a:pt x="262387" y="49853"/>
                </a:lnTo>
                <a:lnTo>
                  <a:pt x="256064" y="53842"/>
                </a:lnTo>
                <a:lnTo>
                  <a:pt x="248874" y="56833"/>
                </a:lnTo>
                <a:lnTo>
                  <a:pt x="240744" y="59824"/>
                </a:lnTo>
                <a:lnTo>
                  <a:pt x="233517" y="61818"/>
                </a:lnTo>
                <a:lnTo>
                  <a:pt x="224521" y="62815"/>
                </a:lnTo>
                <a:lnTo>
                  <a:pt x="216391" y="62815"/>
                </a:lnTo>
                <a:lnTo>
                  <a:pt x="208299" y="61818"/>
                </a:lnTo>
                <a:lnTo>
                  <a:pt x="200168" y="58827"/>
                </a:lnTo>
                <a:lnTo>
                  <a:pt x="192038" y="53842"/>
                </a:lnTo>
                <a:lnTo>
                  <a:pt x="184849" y="46862"/>
                </a:lnTo>
                <a:lnTo>
                  <a:pt x="177622" y="37888"/>
                </a:lnTo>
                <a:lnTo>
                  <a:pt x="172202" y="26921"/>
                </a:lnTo>
                <a:lnTo>
                  <a:pt x="166819" y="13959"/>
                </a:lnTo>
                <a:lnTo>
                  <a:pt x="163206" y="28915"/>
                </a:lnTo>
                <a:lnTo>
                  <a:pt x="159593" y="41877"/>
                </a:lnTo>
                <a:lnTo>
                  <a:pt x="155979" y="53842"/>
                </a:lnTo>
                <a:lnTo>
                  <a:pt x="151462" y="64768"/>
                </a:lnTo>
                <a:lnTo>
                  <a:pt x="147887" y="74739"/>
                </a:lnTo>
                <a:lnTo>
                  <a:pt x="143370" y="83712"/>
                </a:lnTo>
                <a:lnTo>
                  <a:pt x="138853" y="91689"/>
                </a:lnTo>
                <a:lnTo>
                  <a:pt x="134336" y="98668"/>
                </a:lnTo>
                <a:lnTo>
                  <a:pt x="129819" y="105648"/>
                </a:lnTo>
                <a:lnTo>
                  <a:pt x="125340" y="110633"/>
                </a:lnTo>
                <a:lnTo>
                  <a:pt x="119920" y="115619"/>
                </a:lnTo>
                <a:lnTo>
                  <a:pt x="115403" y="120604"/>
                </a:lnTo>
                <a:lnTo>
                  <a:pt x="104601" y="126586"/>
                </a:lnTo>
                <a:lnTo>
                  <a:pt x="93760" y="131572"/>
                </a:lnTo>
                <a:lnTo>
                  <a:pt x="82958" y="135519"/>
                </a:lnTo>
                <a:lnTo>
                  <a:pt x="71214" y="137513"/>
                </a:lnTo>
                <a:lnTo>
                  <a:pt x="60412" y="139507"/>
                </a:lnTo>
                <a:lnTo>
                  <a:pt x="36059" y="142498"/>
                </a:lnTo>
                <a:lnTo>
                  <a:pt x="11706" y="148480"/>
                </a:lnTo>
                <a:lnTo>
                  <a:pt x="0" y="153466"/>
                </a:lnTo>
                <a:lnTo>
                  <a:pt x="446333" y="219231"/>
                </a:lnTo>
                <a:lnTo>
                  <a:pt x="448140" y="210258"/>
                </a:lnTo>
                <a:lnTo>
                  <a:pt x="452657" y="189361"/>
                </a:lnTo>
                <a:lnTo>
                  <a:pt x="459846" y="160445"/>
                </a:lnTo>
                <a:lnTo>
                  <a:pt x="467073" y="125589"/>
                </a:lnTo>
                <a:lnTo>
                  <a:pt x="475203" y="88698"/>
                </a:lnTo>
                <a:lnTo>
                  <a:pt x="483296" y="53842"/>
                </a:lnTo>
                <a:lnTo>
                  <a:pt x="488716" y="22932"/>
                </a:lnTo>
                <a:lnTo>
                  <a:pt x="492329" y="0"/>
                </a:lnTo>
                <a:lnTo>
                  <a:pt x="476972" y="46862"/>
                </a:lnTo>
                <a:lnTo>
                  <a:pt x="464363" y="85706"/>
                </a:lnTo>
                <a:lnTo>
                  <a:pt x="452657" y="118610"/>
                </a:lnTo>
                <a:lnTo>
                  <a:pt x="442720" y="144492"/>
                </a:lnTo>
                <a:lnTo>
                  <a:pt x="433724" y="165431"/>
                </a:lnTo>
                <a:lnTo>
                  <a:pt x="426497" y="180387"/>
                </a:lnTo>
                <a:lnTo>
                  <a:pt x="420174" y="191355"/>
                </a:lnTo>
                <a:lnTo>
                  <a:pt x="414753" y="198334"/>
                </a:lnTo>
                <a:lnTo>
                  <a:pt x="410274" y="202322"/>
                </a:lnTo>
                <a:lnTo>
                  <a:pt x="406661" y="204275"/>
                </a:lnTo>
                <a:lnTo>
                  <a:pt x="403047" y="203320"/>
                </a:lnTo>
                <a:lnTo>
                  <a:pt x="400337" y="202322"/>
                </a:lnTo>
                <a:lnTo>
                  <a:pt x="394917" y="197337"/>
                </a:lnTo>
                <a:lnTo>
                  <a:pt x="390438" y="194346"/>
                </a:lnTo>
                <a:lnTo>
                  <a:pt x="378694" y="190358"/>
                </a:lnTo>
                <a:lnTo>
                  <a:pt x="366988" y="188363"/>
                </a:lnTo>
                <a:lnTo>
                  <a:pt x="355245" y="186369"/>
                </a:lnTo>
                <a:lnTo>
                  <a:pt x="343539" y="184375"/>
                </a:lnTo>
                <a:lnTo>
                  <a:pt x="331833" y="182381"/>
                </a:lnTo>
                <a:lnTo>
                  <a:pt x="320992" y="179390"/>
                </a:lnTo>
                <a:lnTo>
                  <a:pt x="311093" y="175401"/>
                </a:lnTo>
                <a:lnTo>
                  <a:pt x="301156" y="170416"/>
                </a:lnTo>
                <a:lnTo>
                  <a:pt x="296639" y="167425"/>
                </a:lnTo>
                <a:lnTo>
                  <a:pt x="293026" y="163437"/>
                </a:lnTo>
                <a:lnTo>
                  <a:pt x="288547" y="159448"/>
                </a:lnTo>
                <a:lnTo>
                  <a:pt x="284933" y="155460"/>
                </a:lnTo>
                <a:lnTo>
                  <a:pt x="282223" y="149478"/>
                </a:lnTo>
                <a:lnTo>
                  <a:pt x="279513" y="143495"/>
                </a:lnTo>
                <a:lnTo>
                  <a:pt x="276803" y="136516"/>
                </a:lnTo>
                <a:lnTo>
                  <a:pt x="274996" y="129578"/>
                </a:lnTo>
                <a:lnTo>
                  <a:pt x="273190" y="120604"/>
                </a:lnTo>
                <a:close/>
              </a:path>
            </a:pathLst>
          </a:custGeom>
          <a:solidFill>
            <a:srgbClr val="E4E4E4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6673436" y="2615948"/>
            <a:ext cx="51416" cy="50850"/>
          </a:xfrm>
          <a:custGeom>
            <a:avLst/>
            <a:gdLst/>
            <a:ahLst/>
            <a:cxnLst/>
            <a:rect l="l" t="t" r="r" b="b"/>
            <a:pathLst>
              <a:path w="51416" h="50850">
                <a:moveTo>
                  <a:pt x="51416" y="8973"/>
                </a:moveTo>
                <a:lnTo>
                  <a:pt x="47802" y="12961"/>
                </a:lnTo>
                <a:lnTo>
                  <a:pt x="43285" y="16950"/>
                </a:lnTo>
                <a:lnTo>
                  <a:pt x="38769" y="18944"/>
                </a:lnTo>
                <a:lnTo>
                  <a:pt x="34289" y="20938"/>
                </a:lnTo>
                <a:lnTo>
                  <a:pt x="23449" y="20938"/>
                </a:lnTo>
                <a:lnTo>
                  <a:pt x="18029" y="18944"/>
                </a:lnTo>
                <a:lnTo>
                  <a:pt x="13550" y="16950"/>
                </a:lnTo>
                <a:lnTo>
                  <a:pt x="9033" y="12961"/>
                </a:lnTo>
                <a:lnTo>
                  <a:pt x="6323" y="8973"/>
                </a:lnTo>
                <a:lnTo>
                  <a:pt x="3613" y="4985"/>
                </a:lnTo>
                <a:lnTo>
                  <a:pt x="1806" y="0"/>
                </a:lnTo>
                <a:lnTo>
                  <a:pt x="0" y="40880"/>
                </a:lnTo>
                <a:lnTo>
                  <a:pt x="4516" y="43871"/>
                </a:lnTo>
                <a:lnTo>
                  <a:pt x="9936" y="45865"/>
                </a:lnTo>
                <a:lnTo>
                  <a:pt x="15357" y="47859"/>
                </a:lnTo>
                <a:lnTo>
                  <a:pt x="20739" y="49853"/>
                </a:lnTo>
                <a:lnTo>
                  <a:pt x="26159" y="50850"/>
                </a:lnTo>
                <a:lnTo>
                  <a:pt x="37865" y="50850"/>
                </a:lnTo>
                <a:lnTo>
                  <a:pt x="43285" y="49853"/>
                </a:lnTo>
                <a:lnTo>
                  <a:pt x="48706" y="47859"/>
                </a:lnTo>
                <a:lnTo>
                  <a:pt x="51416" y="8973"/>
                </a:lnTo>
                <a:close/>
              </a:path>
            </a:pathLst>
          </a:custGeom>
          <a:solidFill>
            <a:srgbClr val="E4E4E4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6648217" y="2554171"/>
            <a:ext cx="114500" cy="109636"/>
          </a:xfrm>
          <a:custGeom>
            <a:avLst/>
            <a:gdLst/>
            <a:ahLst/>
            <a:cxnLst/>
            <a:rect l="l" t="t" r="r" b="b"/>
            <a:pathLst>
              <a:path w="114500" h="109636">
                <a:moveTo>
                  <a:pt x="29735" y="6979"/>
                </a:moveTo>
                <a:lnTo>
                  <a:pt x="25218" y="9970"/>
                </a:lnTo>
                <a:lnTo>
                  <a:pt x="20739" y="12961"/>
                </a:lnTo>
                <a:lnTo>
                  <a:pt x="17126" y="16950"/>
                </a:lnTo>
                <a:lnTo>
                  <a:pt x="13512" y="20938"/>
                </a:lnTo>
                <a:lnTo>
                  <a:pt x="9899" y="24926"/>
                </a:lnTo>
                <a:lnTo>
                  <a:pt x="7189" y="29912"/>
                </a:lnTo>
                <a:lnTo>
                  <a:pt x="4479" y="34897"/>
                </a:lnTo>
                <a:lnTo>
                  <a:pt x="2672" y="39882"/>
                </a:lnTo>
                <a:lnTo>
                  <a:pt x="1806" y="44826"/>
                </a:lnTo>
                <a:lnTo>
                  <a:pt x="903" y="50809"/>
                </a:lnTo>
                <a:lnTo>
                  <a:pt x="0" y="56791"/>
                </a:lnTo>
                <a:lnTo>
                  <a:pt x="903" y="61777"/>
                </a:lnTo>
                <a:lnTo>
                  <a:pt x="1806" y="67759"/>
                </a:lnTo>
                <a:lnTo>
                  <a:pt x="2672" y="72744"/>
                </a:lnTo>
                <a:lnTo>
                  <a:pt x="4479" y="77730"/>
                </a:lnTo>
                <a:lnTo>
                  <a:pt x="7189" y="82715"/>
                </a:lnTo>
                <a:lnTo>
                  <a:pt x="9899" y="87700"/>
                </a:lnTo>
                <a:lnTo>
                  <a:pt x="13512" y="91689"/>
                </a:lnTo>
                <a:lnTo>
                  <a:pt x="17126" y="95677"/>
                </a:lnTo>
                <a:lnTo>
                  <a:pt x="20739" y="99665"/>
                </a:lnTo>
                <a:lnTo>
                  <a:pt x="25218" y="102657"/>
                </a:lnTo>
                <a:lnTo>
                  <a:pt x="27025" y="61777"/>
                </a:lnTo>
                <a:lnTo>
                  <a:pt x="27025" y="50809"/>
                </a:lnTo>
                <a:lnTo>
                  <a:pt x="28832" y="45823"/>
                </a:lnTo>
                <a:lnTo>
                  <a:pt x="31542" y="41877"/>
                </a:lnTo>
                <a:lnTo>
                  <a:pt x="34252" y="37888"/>
                </a:lnTo>
                <a:lnTo>
                  <a:pt x="38769" y="33900"/>
                </a:lnTo>
                <a:lnTo>
                  <a:pt x="43248" y="31906"/>
                </a:lnTo>
                <a:lnTo>
                  <a:pt x="48668" y="29912"/>
                </a:lnTo>
                <a:lnTo>
                  <a:pt x="59508" y="29912"/>
                </a:lnTo>
                <a:lnTo>
                  <a:pt x="63987" y="31906"/>
                </a:lnTo>
                <a:lnTo>
                  <a:pt x="68504" y="33900"/>
                </a:lnTo>
                <a:lnTo>
                  <a:pt x="73021" y="37888"/>
                </a:lnTo>
                <a:lnTo>
                  <a:pt x="76634" y="41877"/>
                </a:lnTo>
                <a:lnTo>
                  <a:pt x="78441" y="45823"/>
                </a:lnTo>
                <a:lnTo>
                  <a:pt x="80248" y="50809"/>
                </a:lnTo>
                <a:lnTo>
                  <a:pt x="81151" y="56791"/>
                </a:lnTo>
                <a:lnTo>
                  <a:pt x="80248" y="61777"/>
                </a:lnTo>
                <a:lnTo>
                  <a:pt x="78441" y="66762"/>
                </a:lnTo>
                <a:lnTo>
                  <a:pt x="76634" y="70750"/>
                </a:lnTo>
                <a:lnTo>
                  <a:pt x="73924" y="109636"/>
                </a:lnTo>
                <a:lnTo>
                  <a:pt x="79344" y="107642"/>
                </a:lnTo>
                <a:lnTo>
                  <a:pt x="84727" y="105648"/>
                </a:lnTo>
                <a:lnTo>
                  <a:pt x="89244" y="102657"/>
                </a:lnTo>
                <a:lnTo>
                  <a:pt x="93760" y="99665"/>
                </a:lnTo>
                <a:lnTo>
                  <a:pt x="97374" y="95677"/>
                </a:lnTo>
                <a:lnTo>
                  <a:pt x="100987" y="91689"/>
                </a:lnTo>
                <a:lnTo>
                  <a:pt x="104563" y="87700"/>
                </a:lnTo>
                <a:lnTo>
                  <a:pt x="107273" y="82715"/>
                </a:lnTo>
                <a:lnTo>
                  <a:pt x="109983" y="77730"/>
                </a:lnTo>
                <a:lnTo>
                  <a:pt x="111790" y="72744"/>
                </a:lnTo>
                <a:lnTo>
                  <a:pt x="113597" y="67759"/>
                </a:lnTo>
                <a:lnTo>
                  <a:pt x="114500" y="61777"/>
                </a:lnTo>
                <a:lnTo>
                  <a:pt x="114500" y="50809"/>
                </a:lnTo>
                <a:lnTo>
                  <a:pt x="113597" y="44826"/>
                </a:lnTo>
                <a:lnTo>
                  <a:pt x="111790" y="39882"/>
                </a:lnTo>
                <a:lnTo>
                  <a:pt x="109983" y="34897"/>
                </a:lnTo>
                <a:lnTo>
                  <a:pt x="107273" y="29912"/>
                </a:lnTo>
                <a:lnTo>
                  <a:pt x="104563" y="24926"/>
                </a:lnTo>
                <a:lnTo>
                  <a:pt x="100987" y="20938"/>
                </a:lnTo>
                <a:lnTo>
                  <a:pt x="97374" y="16950"/>
                </a:lnTo>
                <a:lnTo>
                  <a:pt x="93760" y="12961"/>
                </a:lnTo>
                <a:lnTo>
                  <a:pt x="89244" y="9970"/>
                </a:lnTo>
                <a:lnTo>
                  <a:pt x="84727" y="6979"/>
                </a:lnTo>
                <a:lnTo>
                  <a:pt x="79344" y="4985"/>
                </a:lnTo>
                <a:lnTo>
                  <a:pt x="73924" y="2991"/>
                </a:lnTo>
                <a:lnTo>
                  <a:pt x="68504" y="997"/>
                </a:lnTo>
                <a:lnTo>
                  <a:pt x="63084" y="0"/>
                </a:lnTo>
                <a:lnTo>
                  <a:pt x="51378" y="0"/>
                </a:lnTo>
                <a:lnTo>
                  <a:pt x="45958" y="997"/>
                </a:lnTo>
                <a:lnTo>
                  <a:pt x="40575" y="2991"/>
                </a:lnTo>
                <a:lnTo>
                  <a:pt x="35155" y="4985"/>
                </a:lnTo>
                <a:lnTo>
                  <a:pt x="29735" y="6979"/>
                </a:lnTo>
                <a:close/>
              </a:path>
            </a:pathLst>
          </a:custGeom>
          <a:solidFill>
            <a:srgbClr val="E4E4E4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0" name="object 40"/>
          <p:cNvSpPr/>
          <p:nvPr/>
        </p:nvSpPr>
        <p:spPr>
          <a:xfrm>
            <a:off x="6675242" y="2584083"/>
            <a:ext cx="54126" cy="52803"/>
          </a:xfrm>
          <a:custGeom>
            <a:avLst/>
            <a:gdLst/>
            <a:ahLst/>
            <a:cxnLst/>
            <a:rect l="l" t="t" r="r" b="b"/>
            <a:pathLst>
              <a:path w="54126" h="52803">
                <a:moveTo>
                  <a:pt x="27063" y="0"/>
                </a:moveTo>
                <a:lnTo>
                  <a:pt x="32483" y="0"/>
                </a:lnTo>
                <a:lnTo>
                  <a:pt x="36962" y="1994"/>
                </a:lnTo>
                <a:lnTo>
                  <a:pt x="41479" y="3988"/>
                </a:lnTo>
                <a:lnTo>
                  <a:pt x="45995" y="7976"/>
                </a:lnTo>
                <a:lnTo>
                  <a:pt x="49609" y="11964"/>
                </a:lnTo>
                <a:lnTo>
                  <a:pt x="51416" y="15911"/>
                </a:lnTo>
                <a:lnTo>
                  <a:pt x="53222" y="20897"/>
                </a:lnTo>
                <a:lnTo>
                  <a:pt x="54126" y="26879"/>
                </a:lnTo>
                <a:lnTo>
                  <a:pt x="53222" y="31864"/>
                </a:lnTo>
                <a:lnTo>
                  <a:pt x="51416" y="36850"/>
                </a:lnTo>
                <a:lnTo>
                  <a:pt x="49609" y="40838"/>
                </a:lnTo>
                <a:lnTo>
                  <a:pt x="45995" y="44826"/>
                </a:lnTo>
                <a:lnTo>
                  <a:pt x="41479" y="48815"/>
                </a:lnTo>
                <a:lnTo>
                  <a:pt x="36962" y="50809"/>
                </a:lnTo>
                <a:lnTo>
                  <a:pt x="32483" y="52803"/>
                </a:lnTo>
                <a:lnTo>
                  <a:pt x="27063" y="52803"/>
                </a:lnTo>
                <a:lnTo>
                  <a:pt x="21642" y="52803"/>
                </a:lnTo>
                <a:lnTo>
                  <a:pt x="16222" y="50809"/>
                </a:lnTo>
                <a:lnTo>
                  <a:pt x="11743" y="48815"/>
                </a:lnTo>
                <a:lnTo>
                  <a:pt x="7226" y="44826"/>
                </a:lnTo>
                <a:lnTo>
                  <a:pt x="4516" y="40838"/>
                </a:lnTo>
                <a:lnTo>
                  <a:pt x="1806" y="36850"/>
                </a:lnTo>
                <a:lnTo>
                  <a:pt x="0" y="31864"/>
                </a:lnTo>
                <a:lnTo>
                  <a:pt x="0" y="26879"/>
                </a:lnTo>
                <a:lnTo>
                  <a:pt x="0" y="20897"/>
                </a:lnTo>
                <a:lnTo>
                  <a:pt x="1806" y="15911"/>
                </a:lnTo>
                <a:lnTo>
                  <a:pt x="4516" y="11964"/>
                </a:lnTo>
                <a:lnTo>
                  <a:pt x="7226" y="7976"/>
                </a:lnTo>
                <a:lnTo>
                  <a:pt x="11743" y="3988"/>
                </a:lnTo>
                <a:lnTo>
                  <a:pt x="16222" y="1994"/>
                </a:lnTo>
                <a:lnTo>
                  <a:pt x="21642" y="0"/>
                </a:lnTo>
                <a:lnTo>
                  <a:pt x="27063" y="0"/>
                </a:lnTo>
              </a:path>
            </a:pathLst>
          </a:custGeom>
          <a:ln w="2825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1" name="object 41"/>
          <p:cNvSpPr/>
          <p:nvPr/>
        </p:nvSpPr>
        <p:spPr>
          <a:xfrm>
            <a:off x="6648217" y="2554171"/>
            <a:ext cx="114500" cy="112627"/>
          </a:xfrm>
          <a:custGeom>
            <a:avLst/>
            <a:gdLst/>
            <a:ahLst/>
            <a:cxnLst/>
            <a:rect l="l" t="t" r="r" b="b"/>
            <a:pathLst>
              <a:path w="114500" h="112627">
                <a:moveTo>
                  <a:pt x="57701" y="0"/>
                </a:moveTo>
                <a:lnTo>
                  <a:pt x="63084" y="0"/>
                </a:lnTo>
                <a:lnTo>
                  <a:pt x="68504" y="997"/>
                </a:lnTo>
                <a:lnTo>
                  <a:pt x="73924" y="2991"/>
                </a:lnTo>
                <a:lnTo>
                  <a:pt x="79344" y="4985"/>
                </a:lnTo>
                <a:lnTo>
                  <a:pt x="84727" y="6979"/>
                </a:lnTo>
                <a:lnTo>
                  <a:pt x="89244" y="9970"/>
                </a:lnTo>
                <a:lnTo>
                  <a:pt x="93760" y="12961"/>
                </a:lnTo>
                <a:lnTo>
                  <a:pt x="97374" y="16950"/>
                </a:lnTo>
                <a:lnTo>
                  <a:pt x="100987" y="20938"/>
                </a:lnTo>
                <a:lnTo>
                  <a:pt x="104563" y="24926"/>
                </a:lnTo>
                <a:lnTo>
                  <a:pt x="107273" y="29912"/>
                </a:lnTo>
                <a:lnTo>
                  <a:pt x="109983" y="34897"/>
                </a:lnTo>
                <a:lnTo>
                  <a:pt x="111790" y="39882"/>
                </a:lnTo>
                <a:lnTo>
                  <a:pt x="113597" y="44826"/>
                </a:lnTo>
                <a:lnTo>
                  <a:pt x="114500" y="50809"/>
                </a:lnTo>
                <a:lnTo>
                  <a:pt x="114500" y="56791"/>
                </a:lnTo>
                <a:lnTo>
                  <a:pt x="114500" y="61777"/>
                </a:lnTo>
                <a:lnTo>
                  <a:pt x="113597" y="67759"/>
                </a:lnTo>
                <a:lnTo>
                  <a:pt x="111790" y="72744"/>
                </a:lnTo>
                <a:lnTo>
                  <a:pt x="109983" y="77730"/>
                </a:lnTo>
                <a:lnTo>
                  <a:pt x="107273" y="82715"/>
                </a:lnTo>
                <a:lnTo>
                  <a:pt x="104563" y="87700"/>
                </a:lnTo>
                <a:lnTo>
                  <a:pt x="100987" y="91689"/>
                </a:lnTo>
                <a:lnTo>
                  <a:pt x="97374" y="95677"/>
                </a:lnTo>
                <a:lnTo>
                  <a:pt x="93760" y="99665"/>
                </a:lnTo>
                <a:lnTo>
                  <a:pt x="89244" y="102657"/>
                </a:lnTo>
                <a:lnTo>
                  <a:pt x="84727" y="105648"/>
                </a:lnTo>
                <a:lnTo>
                  <a:pt x="79344" y="107642"/>
                </a:lnTo>
                <a:lnTo>
                  <a:pt x="73924" y="109636"/>
                </a:lnTo>
                <a:lnTo>
                  <a:pt x="68504" y="111630"/>
                </a:lnTo>
                <a:lnTo>
                  <a:pt x="63084" y="112627"/>
                </a:lnTo>
                <a:lnTo>
                  <a:pt x="57701" y="112627"/>
                </a:lnTo>
                <a:lnTo>
                  <a:pt x="51378" y="112627"/>
                </a:lnTo>
                <a:lnTo>
                  <a:pt x="45958" y="111630"/>
                </a:lnTo>
                <a:lnTo>
                  <a:pt x="40575" y="109636"/>
                </a:lnTo>
                <a:lnTo>
                  <a:pt x="35155" y="107642"/>
                </a:lnTo>
                <a:lnTo>
                  <a:pt x="29735" y="105648"/>
                </a:lnTo>
                <a:lnTo>
                  <a:pt x="25218" y="102657"/>
                </a:lnTo>
                <a:lnTo>
                  <a:pt x="20739" y="99665"/>
                </a:lnTo>
                <a:lnTo>
                  <a:pt x="17126" y="95677"/>
                </a:lnTo>
                <a:lnTo>
                  <a:pt x="13512" y="91689"/>
                </a:lnTo>
                <a:lnTo>
                  <a:pt x="9899" y="87700"/>
                </a:lnTo>
                <a:lnTo>
                  <a:pt x="7189" y="82715"/>
                </a:lnTo>
                <a:lnTo>
                  <a:pt x="4479" y="77730"/>
                </a:lnTo>
                <a:lnTo>
                  <a:pt x="2672" y="72744"/>
                </a:lnTo>
                <a:lnTo>
                  <a:pt x="1806" y="67759"/>
                </a:lnTo>
                <a:lnTo>
                  <a:pt x="903" y="61777"/>
                </a:lnTo>
                <a:lnTo>
                  <a:pt x="0" y="56791"/>
                </a:lnTo>
                <a:lnTo>
                  <a:pt x="903" y="50809"/>
                </a:lnTo>
                <a:lnTo>
                  <a:pt x="1806" y="44826"/>
                </a:lnTo>
                <a:lnTo>
                  <a:pt x="2672" y="39882"/>
                </a:lnTo>
                <a:lnTo>
                  <a:pt x="4479" y="34897"/>
                </a:lnTo>
                <a:lnTo>
                  <a:pt x="7189" y="29912"/>
                </a:lnTo>
                <a:lnTo>
                  <a:pt x="9899" y="24926"/>
                </a:lnTo>
                <a:lnTo>
                  <a:pt x="13512" y="20938"/>
                </a:lnTo>
                <a:lnTo>
                  <a:pt x="17126" y="16950"/>
                </a:lnTo>
                <a:lnTo>
                  <a:pt x="20739" y="12961"/>
                </a:lnTo>
                <a:lnTo>
                  <a:pt x="25218" y="9970"/>
                </a:lnTo>
                <a:lnTo>
                  <a:pt x="29735" y="6979"/>
                </a:lnTo>
                <a:lnTo>
                  <a:pt x="35155" y="4985"/>
                </a:lnTo>
                <a:lnTo>
                  <a:pt x="40575" y="2991"/>
                </a:lnTo>
                <a:lnTo>
                  <a:pt x="45958" y="997"/>
                </a:lnTo>
                <a:lnTo>
                  <a:pt x="51378" y="0"/>
                </a:lnTo>
                <a:lnTo>
                  <a:pt x="57701" y="0"/>
                </a:lnTo>
              </a:path>
            </a:pathLst>
          </a:custGeom>
          <a:ln w="2824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2" name="object 42"/>
          <p:cNvSpPr/>
          <p:nvPr/>
        </p:nvSpPr>
        <p:spPr>
          <a:xfrm>
            <a:off x="5885369" y="2174535"/>
            <a:ext cx="1421959" cy="1347213"/>
          </a:xfrm>
          <a:custGeom>
            <a:avLst/>
            <a:gdLst/>
            <a:ahLst/>
            <a:cxnLst/>
            <a:rect l="l" t="t" r="r" b="b"/>
            <a:pathLst>
              <a:path w="1421959" h="1347213">
                <a:moveTo>
                  <a:pt x="55895" y="547061"/>
                </a:moveTo>
                <a:lnTo>
                  <a:pt x="52366" y="566645"/>
                </a:lnTo>
                <a:lnTo>
                  <a:pt x="52319" y="566961"/>
                </a:lnTo>
                <a:lnTo>
                  <a:pt x="52319" y="588896"/>
                </a:lnTo>
                <a:lnTo>
                  <a:pt x="54991" y="634720"/>
                </a:lnTo>
                <a:lnTo>
                  <a:pt x="56798" y="681583"/>
                </a:lnTo>
                <a:lnTo>
                  <a:pt x="58605" y="727407"/>
                </a:lnTo>
                <a:lnTo>
                  <a:pt x="60412" y="773272"/>
                </a:lnTo>
                <a:lnTo>
                  <a:pt x="62218" y="797160"/>
                </a:lnTo>
                <a:lnTo>
                  <a:pt x="64025" y="820093"/>
                </a:lnTo>
                <a:lnTo>
                  <a:pt x="66735" y="843026"/>
                </a:lnTo>
                <a:lnTo>
                  <a:pt x="69445" y="866914"/>
                </a:lnTo>
                <a:lnTo>
                  <a:pt x="73059" y="889847"/>
                </a:lnTo>
                <a:lnTo>
                  <a:pt x="77538" y="913776"/>
                </a:lnTo>
                <a:lnTo>
                  <a:pt x="82958" y="936668"/>
                </a:lnTo>
                <a:lnTo>
                  <a:pt x="88378" y="960597"/>
                </a:lnTo>
                <a:lnTo>
                  <a:pt x="91991" y="973559"/>
                </a:lnTo>
                <a:lnTo>
                  <a:pt x="95567" y="987477"/>
                </a:lnTo>
                <a:lnTo>
                  <a:pt x="99181" y="1001436"/>
                </a:lnTo>
                <a:lnTo>
                  <a:pt x="103697" y="1015395"/>
                </a:lnTo>
                <a:lnTo>
                  <a:pt x="108214" y="1028357"/>
                </a:lnTo>
                <a:lnTo>
                  <a:pt x="111927" y="1037237"/>
                </a:lnTo>
                <a:lnTo>
                  <a:pt x="121797" y="1055935"/>
                </a:lnTo>
                <a:lnTo>
                  <a:pt x="126244" y="1062216"/>
                </a:lnTo>
                <a:lnTo>
                  <a:pt x="116307" y="1014398"/>
                </a:lnTo>
                <a:lnTo>
                  <a:pt x="108214" y="969571"/>
                </a:lnTo>
                <a:lnTo>
                  <a:pt x="101891" y="928691"/>
                </a:lnTo>
                <a:lnTo>
                  <a:pt x="95567" y="889847"/>
                </a:lnTo>
                <a:lnTo>
                  <a:pt x="91088" y="853952"/>
                </a:lnTo>
                <a:lnTo>
                  <a:pt x="87475" y="820093"/>
                </a:lnTo>
                <a:lnTo>
                  <a:pt x="83861" y="788187"/>
                </a:lnTo>
                <a:lnTo>
                  <a:pt x="82054" y="757319"/>
                </a:lnTo>
                <a:lnTo>
                  <a:pt x="78441" y="696539"/>
                </a:lnTo>
                <a:lnTo>
                  <a:pt x="75731" y="634720"/>
                </a:lnTo>
                <a:lnTo>
                  <a:pt x="73059" y="567958"/>
                </a:lnTo>
                <a:lnTo>
                  <a:pt x="68542" y="493219"/>
                </a:lnTo>
                <a:lnTo>
                  <a:pt x="65832" y="504187"/>
                </a:lnTo>
                <a:lnTo>
                  <a:pt x="62218" y="516152"/>
                </a:lnTo>
                <a:lnTo>
                  <a:pt x="59508" y="529114"/>
                </a:lnTo>
                <a:lnTo>
                  <a:pt x="58747" y="531842"/>
                </a:lnTo>
                <a:lnTo>
                  <a:pt x="55895" y="547061"/>
                </a:lnTo>
                <a:close/>
              </a:path>
              <a:path w="1421959" h="1347213">
                <a:moveTo>
                  <a:pt x="789872" y="54797"/>
                </a:moveTo>
                <a:lnTo>
                  <a:pt x="780877" y="62774"/>
                </a:lnTo>
                <a:lnTo>
                  <a:pt x="773650" y="71706"/>
                </a:lnTo>
                <a:lnTo>
                  <a:pt x="766423" y="80679"/>
                </a:lnTo>
                <a:lnTo>
                  <a:pt x="754717" y="97630"/>
                </a:lnTo>
                <a:lnTo>
                  <a:pt x="744780" y="114580"/>
                </a:lnTo>
                <a:lnTo>
                  <a:pt x="752007" y="110592"/>
                </a:lnTo>
                <a:lnTo>
                  <a:pt x="761040" y="106603"/>
                </a:lnTo>
                <a:lnTo>
                  <a:pt x="770940" y="102615"/>
                </a:lnTo>
                <a:lnTo>
                  <a:pt x="780877" y="98627"/>
                </a:lnTo>
                <a:lnTo>
                  <a:pt x="791679" y="94638"/>
                </a:lnTo>
                <a:lnTo>
                  <a:pt x="800713" y="91647"/>
                </a:lnTo>
                <a:lnTo>
                  <a:pt x="806999" y="65765"/>
                </a:lnTo>
                <a:lnTo>
                  <a:pt x="809709" y="90650"/>
                </a:lnTo>
                <a:lnTo>
                  <a:pt x="816032" y="89653"/>
                </a:lnTo>
                <a:lnTo>
                  <a:pt x="837675" y="89653"/>
                </a:lnTo>
                <a:lnTo>
                  <a:pt x="850284" y="88656"/>
                </a:lnTo>
                <a:lnTo>
                  <a:pt x="903507" y="88656"/>
                </a:lnTo>
                <a:lnTo>
                  <a:pt x="917923" y="89653"/>
                </a:lnTo>
                <a:lnTo>
                  <a:pt x="912503" y="85665"/>
                </a:lnTo>
                <a:lnTo>
                  <a:pt x="907083" y="81676"/>
                </a:lnTo>
                <a:lnTo>
                  <a:pt x="900797" y="77688"/>
                </a:lnTo>
                <a:lnTo>
                  <a:pt x="894474" y="74697"/>
                </a:lnTo>
                <a:lnTo>
                  <a:pt x="881864" y="70750"/>
                </a:lnTo>
                <a:lnTo>
                  <a:pt x="867411" y="67759"/>
                </a:lnTo>
                <a:lnTo>
                  <a:pt x="852995" y="65765"/>
                </a:lnTo>
                <a:lnTo>
                  <a:pt x="810612" y="65765"/>
                </a:lnTo>
                <a:lnTo>
                  <a:pt x="815129" y="63771"/>
                </a:lnTo>
                <a:lnTo>
                  <a:pt x="820549" y="60779"/>
                </a:lnTo>
                <a:lnTo>
                  <a:pt x="826835" y="57788"/>
                </a:lnTo>
                <a:lnTo>
                  <a:pt x="840385" y="48815"/>
                </a:lnTo>
                <a:lnTo>
                  <a:pt x="854801" y="37847"/>
                </a:lnTo>
                <a:lnTo>
                  <a:pt x="869217" y="26879"/>
                </a:lnTo>
                <a:lnTo>
                  <a:pt x="882768" y="15911"/>
                </a:lnTo>
                <a:lnTo>
                  <a:pt x="892667" y="6937"/>
                </a:lnTo>
                <a:lnTo>
                  <a:pt x="899894" y="0"/>
                </a:lnTo>
                <a:lnTo>
                  <a:pt x="883671" y="2949"/>
                </a:lnTo>
                <a:lnTo>
                  <a:pt x="869217" y="6937"/>
                </a:lnTo>
                <a:lnTo>
                  <a:pt x="855705" y="11923"/>
                </a:lnTo>
                <a:lnTo>
                  <a:pt x="842192" y="17905"/>
                </a:lnTo>
                <a:lnTo>
                  <a:pt x="830448" y="23888"/>
                </a:lnTo>
                <a:lnTo>
                  <a:pt x="818742" y="30867"/>
                </a:lnTo>
                <a:lnTo>
                  <a:pt x="807902" y="38844"/>
                </a:lnTo>
                <a:lnTo>
                  <a:pt x="798906" y="46820"/>
                </a:lnTo>
                <a:lnTo>
                  <a:pt x="789872" y="54797"/>
                </a:lnTo>
                <a:close/>
              </a:path>
              <a:path w="1421959" h="1347213">
                <a:moveTo>
                  <a:pt x="979239" y="240128"/>
                </a:moveTo>
                <a:lnTo>
                  <a:pt x="977432" y="238134"/>
                </a:lnTo>
                <a:lnTo>
                  <a:pt x="974722" y="236140"/>
                </a:lnTo>
                <a:lnTo>
                  <a:pt x="971109" y="233149"/>
                </a:lnTo>
                <a:lnTo>
                  <a:pt x="965726" y="230157"/>
                </a:lnTo>
                <a:lnTo>
                  <a:pt x="953982" y="222181"/>
                </a:lnTo>
                <a:lnTo>
                  <a:pt x="943180" y="214204"/>
                </a:lnTo>
                <a:lnTo>
                  <a:pt x="939566" y="210258"/>
                </a:lnTo>
                <a:lnTo>
                  <a:pt x="936856" y="207266"/>
                </a:lnTo>
                <a:lnTo>
                  <a:pt x="935953" y="205272"/>
                </a:lnTo>
                <a:lnTo>
                  <a:pt x="935953" y="202281"/>
                </a:lnTo>
                <a:lnTo>
                  <a:pt x="936856" y="201284"/>
                </a:lnTo>
                <a:lnTo>
                  <a:pt x="940470" y="198293"/>
                </a:lnTo>
                <a:lnTo>
                  <a:pt x="947659" y="196298"/>
                </a:lnTo>
                <a:lnTo>
                  <a:pt x="957596" y="195301"/>
                </a:lnTo>
                <a:lnTo>
                  <a:pt x="971109" y="195301"/>
                </a:lnTo>
                <a:lnTo>
                  <a:pt x="963016" y="189319"/>
                </a:lnTo>
                <a:lnTo>
                  <a:pt x="956692" y="186328"/>
                </a:lnTo>
                <a:lnTo>
                  <a:pt x="950369" y="183337"/>
                </a:lnTo>
                <a:lnTo>
                  <a:pt x="944986" y="181342"/>
                </a:lnTo>
                <a:lnTo>
                  <a:pt x="938663" y="179348"/>
                </a:lnTo>
                <a:lnTo>
                  <a:pt x="931436" y="177354"/>
                </a:lnTo>
                <a:lnTo>
                  <a:pt x="922440" y="176357"/>
                </a:lnTo>
                <a:lnTo>
                  <a:pt x="911600" y="174363"/>
                </a:lnTo>
                <a:lnTo>
                  <a:pt x="890860" y="171372"/>
                </a:lnTo>
                <a:lnTo>
                  <a:pt x="870121" y="168380"/>
                </a:lnTo>
                <a:lnTo>
                  <a:pt x="849381" y="167383"/>
                </a:lnTo>
                <a:lnTo>
                  <a:pt x="828642" y="166386"/>
                </a:lnTo>
                <a:lnTo>
                  <a:pt x="807902" y="167383"/>
                </a:lnTo>
                <a:lnTo>
                  <a:pt x="786259" y="169377"/>
                </a:lnTo>
                <a:lnTo>
                  <a:pt x="765519" y="173366"/>
                </a:lnTo>
                <a:lnTo>
                  <a:pt x="744780" y="177354"/>
                </a:lnTo>
                <a:lnTo>
                  <a:pt x="738494" y="179348"/>
                </a:lnTo>
                <a:lnTo>
                  <a:pt x="733074" y="181342"/>
                </a:lnTo>
                <a:lnTo>
                  <a:pt x="726750" y="182339"/>
                </a:lnTo>
                <a:lnTo>
                  <a:pt x="720465" y="184334"/>
                </a:lnTo>
                <a:lnTo>
                  <a:pt x="714141" y="185331"/>
                </a:lnTo>
                <a:lnTo>
                  <a:pt x="707818" y="186328"/>
                </a:lnTo>
                <a:lnTo>
                  <a:pt x="701532" y="187325"/>
                </a:lnTo>
                <a:lnTo>
                  <a:pt x="694305" y="187325"/>
                </a:lnTo>
                <a:lnTo>
                  <a:pt x="686175" y="197296"/>
                </a:lnTo>
                <a:lnTo>
                  <a:pt x="694305" y="205272"/>
                </a:lnTo>
                <a:lnTo>
                  <a:pt x="703338" y="213207"/>
                </a:lnTo>
                <a:lnTo>
                  <a:pt x="713238" y="219190"/>
                </a:lnTo>
                <a:lnTo>
                  <a:pt x="724040" y="225172"/>
                </a:lnTo>
                <a:lnTo>
                  <a:pt x="735784" y="230157"/>
                </a:lnTo>
                <a:lnTo>
                  <a:pt x="748393" y="234146"/>
                </a:lnTo>
                <a:lnTo>
                  <a:pt x="761040" y="238134"/>
                </a:lnTo>
                <a:lnTo>
                  <a:pt x="773650" y="241125"/>
                </a:lnTo>
                <a:lnTo>
                  <a:pt x="799809" y="246111"/>
                </a:lnTo>
                <a:lnTo>
                  <a:pt x="825066" y="251096"/>
                </a:lnTo>
                <a:lnTo>
                  <a:pt x="848478" y="255084"/>
                </a:lnTo>
                <a:lnTo>
                  <a:pt x="870121" y="260070"/>
                </a:lnTo>
                <a:lnTo>
                  <a:pt x="877348" y="261067"/>
                </a:lnTo>
                <a:lnTo>
                  <a:pt x="884574" y="262064"/>
                </a:lnTo>
                <a:lnTo>
                  <a:pt x="892667" y="262064"/>
                </a:lnTo>
                <a:lnTo>
                  <a:pt x="900797" y="261067"/>
                </a:lnTo>
                <a:lnTo>
                  <a:pt x="908890" y="261067"/>
                </a:lnTo>
                <a:lnTo>
                  <a:pt x="917020" y="260070"/>
                </a:lnTo>
                <a:lnTo>
                  <a:pt x="936856" y="260070"/>
                </a:lnTo>
                <a:lnTo>
                  <a:pt x="941373" y="261067"/>
                </a:lnTo>
                <a:lnTo>
                  <a:pt x="946793" y="263061"/>
                </a:lnTo>
                <a:lnTo>
                  <a:pt x="952176" y="265055"/>
                </a:lnTo>
                <a:lnTo>
                  <a:pt x="956692" y="266052"/>
                </a:lnTo>
                <a:lnTo>
                  <a:pt x="962113" y="268046"/>
                </a:lnTo>
                <a:lnTo>
                  <a:pt x="966629" y="269043"/>
                </a:lnTo>
                <a:lnTo>
                  <a:pt x="971109" y="269043"/>
                </a:lnTo>
                <a:lnTo>
                  <a:pt x="970205" y="265055"/>
                </a:lnTo>
                <a:lnTo>
                  <a:pt x="968398" y="261067"/>
                </a:lnTo>
                <a:lnTo>
                  <a:pt x="965726" y="258076"/>
                </a:lnTo>
                <a:lnTo>
                  <a:pt x="962113" y="255084"/>
                </a:lnTo>
                <a:lnTo>
                  <a:pt x="952176" y="250099"/>
                </a:lnTo>
                <a:lnTo>
                  <a:pt x="940470" y="246111"/>
                </a:lnTo>
                <a:lnTo>
                  <a:pt x="927823" y="243119"/>
                </a:lnTo>
                <a:lnTo>
                  <a:pt x="915213" y="241125"/>
                </a:lnTo>
                <a:lnTo>
                  <a:pt x="904411" y="240128"/>
                </a:lnTo>
                <a:lnTo>
                  <a:pt x="897184" y="240128"/>
                </a:lnTo>
                <a:lnTo>
                  <a:pt x="878251" y="235143"/>
                </a:lnTo>
                <a:lnTo>
                  <a:pt x="859318" y="231155"/>
                </a:lnTo>
                <a:lnTo>
                  <a:pt x="840385" y="226169"/>
                </a:lnTo>
                <a:lnTo>
                  <a:pt x="821452" y="221184"/>
                </a:lnTo>
                <a:lnTo>
                  <a:pt x="802519" y="216198"/>
                </a:lnTo>
                <a:lnTo>
                  <a:pt x="784490" y="210258"/>
                </a:lnTo>
                <a:lnTo>
                  <a:pt x="766423" y="202281"/>
                </a:lnTo>
                <a:lnTo>
                  <a:pt x="748393" y="192310"/>
                </a:lnTo>
                <a:lnTo>
                  <a:pt x="757427" y="188322"/>
                </a:lnTo>
                <a:lnTo>
                  <a:pt x="769133" y="186328"/>
                </a:lnTo>
                <a:lnTo>
                  <a:pt x="781780" y="185331"/>
                </a:lnTo>
                <a:lnTo>
                  <a:pt x="796196" y="185331"/>
                </a:lnTo>
                <a:lnTo>
                  <a:pt x="811515" y="187325"/>
                </a:lnTo>
                <a:lnTo>
                  <a:pt x="827738" y="189319"/>
                </a:lnTo>
                <a:lnTo>
                  <a:pt x="844902" y="192310"/>
                </a:lnTo>
                <a:lnTo>
                  <a:pt x="862028" y="196298"/>
                </a:lnTo>
                <a:lnTo>
                  <a:pt x="879154" y="200287"/>
                </a:lnTo>
                <a:lnTo>
                  <a:pt x="895377" y="205272"/>
                </a:lnTo>
                <a:lnTo>
                  <a:pt x="910696" y="210258"/>
                </a:lnTo>
                <a:lnTo>
                  <a:pt x="925150" y="216198"/>
                </a:lnTo>
                <a:lnTo>
                  <a:pt x="937760" y="222181"/>
                </a:lnTo>
                <a:lnTo>
                  <a:pt x="948562" y="228163"/>
                </a:lnTo>
                <a:lnTo>
                  <a:pt x="957596" y="234146"/>
                </a:lnTo>
                <a:lnTo>
                  <a:pt x="963919" y="240128"/>
                </a:lnTo>
                <a:lnTo>
                  <a:pt x="979239" y="240128"/>
                </a:lnTo>
                <a:close/>
              </a:path>
              <a:path w="1421959" h="1347213">
                <a:moveTo>
                  <a:pt x="853898" y="1173847"/>
                </a:moveTo>
                <a:lnTo>
                  <a:pt x="850284" y="1185812"/>
                </a:lnTo>
                <a:lnTo>
                  <a:pt x="859318" y="1184814"/>
                </a:lnTo>
                <a:lnTo>
                  <a:pt x="869217" y="1182820"/>
                </a:lnTo>
                <a:lnTo>
                  <a:pt x="878251" y="1180826"/>
                </a:lnTo>
                <a:lnTo>
                  <a:pt x="888150" y="1177835"/>
                </a:lnTo>
                <a:lnTo>
                  <a:pt x="898087" y="1175841"/>
                </a:lnTo>
                <a:lnTo>
                  <a:pt x="907083" y="1172850"/>
                </a:lnTo>
                <a:lnTo>
                  <a:pt x="916117" y="1169858"/>
                </a:lnTo>
                <a:lnTo>
                  <a:pt x="924247" y="1166867"/>
                </a:lnTo>
                <a:lnTo>
                  <a:pt x="931436" y="1176838"/>
                </a:lnTo>
                <a:lnTo>
                  <a:pt x="938663" y="1186809"/>
                </a:lnTo>
                <a:lnTo>
                  <a:pt x="944986" y="1194785"/>
                </a:lnTo>
                <a:lnTo>
                  <a:pt x="951272" y="1201723"/>
                </a:lnTo>
                <a:lnTo>
                  <a:pt x="954886" y="1204714"/>
                </a:lnTo>
                <a:lnTo>
                  <a:pt x="958499" y="1207706"/>
                </a:lnTo>
                <a:lnTo>
                  <a:pt x="962113" y="1209700"/>
                </a:lnTo>
                <a:lnTo>
                  <a:pt x="966629" y="1211694"/>
                </a:lnTo>
                <a:lnTo>
                  <a:pt x="972012" y="1213688"/>
                </a:lnTo>
                <a:lnTo>
                  <a:pt x="977432" y="1214685"/>
                </a:lnTo>
                <a:lnTo>
                  <a:pt x="983756" y="1214685"/>
                </a:lnTo>
                <a:lnTo>
                  <a:pt x="990041" y="1215682"/>
                </a:lnTo>
                <a:lnTo>
                  <a:pt x="993655" y="1211694"/>
                </a:lnTo>
                <a:lnTo>
                  <a:pt x="997268" y="1206709"/>
                </a:lnTo>
                <a:lnTo>
                  <a:pt x="1000882" y="1202720"/>
                </a:lnTo>
                <a:lnTo>
                  <a:pt x="1005398" y="1196738"/>
                </a:lnTo>
                <a:lnTo>
                  <a:pt x="1008109" y="1191794"/>
                </a:lnTo>
                <a:lnTo>
                  <a:pt x="1010781" y="1184814"/>
                </a:lnTo>
                <a:lnTo>
                  <a:pt x="1012588" y="1178832"/>
                </a:lnTo>
                <a:lnTo>
                  <a:pt x="1013491" y="1171853"/>
                </a:lnTo>
                <a:lnTo>
                  <a:pt x="971109" y="1113067"/>
                </a:lnTo>
                <a:lnTo>
                  <a:pt x="971109" y="1119049"/>
                </a:lnTo>
                <a:lnTo>
                  <a:pt x="972012" y="1122040"/>
                </a:lnTo>
                <a:lnTo>
                  <a:pt x="972915" y="1125987"/>
                </a:lnTo>
                <a:lnTo>
                  <a:pt x="973819" y="1129975"/>
                </a:lnTo>
                <a:lnTo>
                  <a:pt x="973819" y="1134961"/>
                </a:lnTo>
                <a:lnTo>
                  <a:pt x="974722" y="1138949"/>
                </a:lnTo>
                <a:lnTo>
                  <a:pt x="974722" y="1142937"/>
                </a:lnTo>
                <a:lnTo>
                  <a:pt x="972915" y="1143934"/>
                </a:lnTo>
                <a:lnTo>
                  <a:pt x="971109" y="1145929"/>
                </a:lnTo>
                <a:lnTo>
                  <a:pt x="969302" y="1147923"/>
                </a:lnTo>
                <a:lnTo>
                  <a:pt x="966629" y="1149917"/>
                </a:lnTo>
                <a:lnTo>
                  <a:pt x="964823" y="1151911"/>
                </a:lnTo>
                <a:lnTo>
                  <a:pt x="963016" y="1153905"/>
                </a:lnTo>
                <a:lnTo>
                  <a:pt x="960306" y="1154902"/>
                </a:lnTo>
                <a:lnTo>
                  <a:pt x="959402" y="1156896"/>
                </a:lnTo>
                <a:lnTo>
                  <a:pt x="949466" y="1149917"/>
                </a:lnTo>
                <a:lnTo>
                  <a:pt x="939566" y="1140943"/>
                </a:lnTo>
                <a:lnTo>
                  <a:pt x="929629" y="1131970"/>
                </a:lnTo>
                <a:lnTo>
                  <a:pt x="919730" y="1122040"/>
                </a:lnTo>
                <a:lnTo>
                  <a:pt x="909793" y="1112070"/>
                </a:lnTo>
                <a:lnTo>
                  <a:pt x="901701" y="1101102"/>
                </a:lnTo>
                <a:lnTo>
                  <a:pt x="894474" y="1090134"/>
                </a:lnTo>
                <a:lnTo>
                  <a:pt x="889054" y="1080163"/>
                </a:lnTo>
                <a:lnTo>
                  <a:pt x="884574" y="1098111"/>
                </a:lnTo>
                <a:lnTo>
                  <a:pt x="879154" y="1114064"/>
                </a:lnTo>
                <a:lnTo>
                  <a:pt x="873734" y="1127981"/>
                </a:lnTo>
                <a:lnTo>
                  <a:pt x="868314" y="1139946"/>
                </a:lnTo>
                <a:lnTo>
                  <a:pt x="862931" y="1151911"/>
                </a:lnTo>
                <a:lnTo>
                  <a:pt x="857511" y="1162879"/>
                </a:lnTo>
                <a:lnTo>
                  <a:pt x="853898" y="1173847"/>
                </a:lnTo>
                <a:close/>
              </a:path>
              <a:path w="1421959" h="1347213">
                <a:moveTo>
                  <a:pt x="993655" y="807131"/>
                </a:moveTo>
                <a:lnTo>
                  <a:pt x="993655" y="804140"/>
                </a:lnTo>
                <a:lnTo>
                  <a:pt x="992751" y="800152"/>
                </a:lnTo>
                <a:lnTo>
                  <a:pt x="991848" y="797160"/>
                </a:lnTo>
                <a:lnTo>
                  <a:pt x="990945" y="793172"/>
                </a:lnTo>
                <a:lnTo>
                  <a:pt x="990945" y="790181"/>
                </a:lnTo>
                <a:lnTo>
                  <a:pt x="990041" y="788187"/>
                </a:lnTo>
                <a:lnTo>
                  <a:pt x="991848" y="783201"/>
                </a:lnTo>
                <a:lnTo>
                  <a:pt x="992751" y="778216"/>
                </a:lnTo>
                <a:lnTo>
                  <a:pt x="992751" y="765296"/>
                </a:lnTo>
                <a:lnTo>
                  <a:pt x="990945" y="751336"/>
                </a:lnTo>
                <a:lnTo>
                  <a:pt x="989138" y="736380"/>
                </a:lnTo>
                <a:lnTo>
                  <a:pt x="987369" y="721424"/>
                </a:lnTo>
                <a:lnTo>
                  <a:pt x="984659" y="707465"/>
                </a:lnTo>
                <a:lnTo>
                  <a:pt x="982852" y="693548"/>
                </a:lnTo>
                <a:lnTo>
                  <a:pt x="982852" y="681583"/>
                </a:lnTo>
                <a:lnTo>
                  <a:pt x="951272" y="681583"/>
                </a:lnTo>
                <a:lnTo>
                  <a:pt x="933243" y="677595"/>
                </a:lnTo>
                <a:lnTo>
                  <a:pt x="915213" y="674603"/>
                </a:lnTo>
                <a:lnTo>
                  <a:pt x="896280" y="671612"/>
                </a:lnTo>
                <a:lnTo>
                  <a:pt x="877348" y="669618"/>
                </a:lnTo>
                <a:lnTo>
                  <a:pt x="838578" y="665630"/>
                </a:lnTo>
                <a:lnTo>
                  <a:pt x="799809" y="662638"/>
                </a:lnTo>
                <a:lnTo>
                  <a:pt x="779973" y="660644"/>
                </a:lnTo>
                <a:lnTo>
                  <a:pt x="761040" y="658650"/>
                </a:lnTo>
                <a:lnTo>
                  <a:pt x="741204" y="655659"/>
                </a:lnTo>
                <a:lnTo>
                  <a:pt x="722271" y="651671"/>
                </a:lnTo>
                <a:lnTo>
                  <a:pt x="704204" y="647682"/>
                </a:lnTo>
                <a:lnTo>
                  <a:pt x="685271" y="642697"/>
                </a:lnTo>
                <a:lnTo>
                  <a:pt x="668145" y="635717"/>
                </a:lnTo>
                <a:lnTo>
                  <a:pt x="651019" y="628779"/>
                </a:lnTo>
                <a:lnTo>
                  <a:pt x="651019" y="642697"/>
                </a:lnTo>
                <a:lnTo>
                  <a:pt x="652826" y="656656"/>
                </a:lnTo>
                <a:lnTo>
                  <a:pt x="654632" y="671612"/>
                </a:lnTo>
                <a:lnTo>
                  <a:pt x="658246" y="688562"/>
                </a:lnTo>
                <a:lnTo>
                  <a:pt x="661859" y="705471"/>
                </a:lnTo>
                <a:lnTo>
                  <a:pt x="666338" y="722421"/>
                </a:lnTo>
                <a:lnTo>
                  <a:pt x="670855" y="737377"/>
                </a:lnTo>
                <a:lnTo>
                  <a:pt x="676275" y="752334"/>
                </a:lnTo>
                <a:lnTo>
                  <a:pt x="681695" y="764298"/>
                </a:lnTo>
                <a:lnTo>
                  <a:pt x="683465" y="764298"/>
                </a:lnTo>
                <a:lnTo>
                  <a:pt x="684368" y="765296"/>
                </a:lnTo>
                <a:lnTo>
                  <a:pt x="686175" y="765296"/>
                </a:lnTo>
                <a:lnTo>
                  <a:pt x="687981" y="766293"/>
                </a:lnTo>
                <a:lnTo>
                  <a:pt x="688885" y="767290"/>
                </a:lnTo>
                <a:lnTo>
                  <a:pt x="690691" y="768287"/>
                </a:lnTo>
                <a:lnTo>
                  <a:pt x="691595" y="768287"/>
                </a:lnTo>
                <a:lnTo>
                  <a:pt x="693401" y="769284"/>
                </a:lnTo>
                <a:lnTo>
                  <a:pt x="719561" y="775225"/>
                </a:lnTo>
                <a:lnTo>
                  <a:pt x="745683" y="779213"/>
                </a:lnTo>
                <a:lnTo>
                  <a:pt x="773650" y="783201"/>
                </a:lnTo>
                <a:lnTo>
                  <a:pt x="800713" y="786193"/>
                </a:lnTo>
                <a:lnTo>
                  <a:pt x="828642" y="789184"/>
                </a:lnTo>
                <a:lnTo>
                  <a:pt x="856608" y="792175"/>
                </a:lnTo>
                <a:lnTo>
                  <a:pt x="882768" y="797160"/>
                </a:lnTo>
                <a:lnTo>
                  <a:pt x="907986" y="803143"/>
                </a:lnTo>
                <a:lnTo>
                  <a:pt x="916117" y="805137"/>
                </a:lnTo>
                <a:lnTo>
                  <a:pt x="926054" y="809125"/>
                </a:lnTo>
                <a:lnTo>
                  <a:pt x="936856" y="812116"/>
                </a:lnTo>
                <a:lnTo>
                  <a:pt x="949466" y="816105"/>
                </a:lnTo>
                <a:lnTo>
                  <a:pt x="962113" y="818099"/>
                </a:lnTo>
                <a:lnTo>
                  <a:pt x="972915" y="820093"/>
                </a:lnTo>
                <a:lnTo>
                  <a:pt x="982852" y="820093"/>
                </a:lnTo>
                <a:lnTo>
                  <a:pt x="987369" y="819096"/>
                </a:lnTo>
                <a:lnTo>
                  <a:pt x="990041" y="817102"/>
                </a:lnTo>
                <a:lnTo>
                  <a:pt x="994558" y="812116"/>
                </a:lnTo>
                <a:lnTo>
                  <a:pt x="994558" y="810122"/>
                </a:lnTo>
                <a:lnTo>
                  <a:pt x="993655" y="807131"/>
                </a:lnTo>
                <a:close/>
              </a:path>
              <a:path w="1421959" h="1347213">
                <a:moveTo>
                  <a:pt x="1103676" y="1026363"/>
                </a:moveTo>
                <a:lnTo>
                  <a:pt x="1110000" y="1036334"/>
                </a:lnTo>
                <a:lnTo>
                  <a:pt x="1118996" y="1047301"/>
                </a:lnTo>
                <a:lnTo>
                  <a:pt x="1129836" y="1058228"/>
                </a:lnTo>
                <a:lnTo>
                  <a:pt x="1143349" y="1070192"/>
                </a:lnTo>
                <a:lnTo>
                  <a:pt x="1155958" y="1081160"/>
                </a:lnTo>
                <a:lnTo>
                  <a:pt x="1169508" y="1091131"/>
                </a:lnTo>
                <a:lnTo>
                  <a:pt x="1182118" y="1098111"/>
                </a:lnTo>
                <a:lnTo>
                  <a:pt x="1193824" y="1104093"/>
                </a:lnTo>
                <a:lnTo>
                  <a:pt x="1232593" y="1104093"/>
                </a:lnTo>
                <a:lnTo>
                  <a:pt x="1243433" y="1106087"/>
                </a:lnTo>
                <a:lnTo>
                  <a:pt x="1256042" y="1108081"/>
                </a:lnTo>
                <a:lnTo>
                  <a:pt x="1271399" y="1111073"/>
                </a:lnTo>
                <a:lnTo>
                  <a:pt x="1287622" y="1113067"/>
                </a:lnTo>
                <a:lnTo>
                  <a:pt x="1302942" y="1115061"/>
                </a:lnTo>
                <a:lnTo>
                  <a:pt x="1318261" y="1114064"/>
                </a:lnTo>
                <a:lnTo>
                  <a:pt x="1325488" y="1114064"/>
                </a:lnTo>
                <a:lnTo>
                  <a:pt x="1331812" y="1113067"/>
                </a:lnTo>
                <a:lnTo>
                  <a:pt x="1337194" y="1111073"/>
                </a:lnTo>
                <a:lnTo>
                  <a:pt x="1341711" y="1108081"/>
                </a:lnTo>
                <a:lnTo>
                  <a:pt x="1335387" y="1107084"/>
                </a:lnTo>
                <a:lnTo>
                  <a:pt x="1327295" y="1104093"/>
                </a:lnTo>
                <a:lnTo>
                  <a:pt x="1318261" y="1098111"/>
                </a:lnTo>
                <a:lnTo>
                  <a:pt x="1309265" y="1092128"/>
                </a:lnTo>
                <a:lnTo>
                  <a:pt x="1300232" y="1085149"/>
                </a:lnTo>
                <a:lnTo>
                  <a:pt x="1292139" y="1078169"/>
                </a:lnTo>
                <a:lnTo>
                  <a:pt x="1284912" y="1071190"/>
                </a:lnTo>
                <a:lnTo>
                  <a:pt x="1279492" y="1065207"/>
                </a:lnTo>
                <a:lnTo>
                  <a:pt x="1273169" y="1065207"/>
                </a:lnTo>
                <a:lnTo>
                  <a:pt x="1264173" y="1064210"/>
                </a:lnTo>
                <a:lnTo>
                  <a:pt x="1252467" y="1062216"/>
                </a:lnTo>
                <a:lnTo>
                  <a:pt x="1239820" y="1059225"/>
                </a:lnTo>
                <a:lnTo>
                  <a:pt x="1227210" y="1056233"/>
                </a:lnTo>
                <a:lnTo>
                  <a:pt x="1215467" y="1053284"/>
                </a:lnTo>
                <a:lnTo>
                  <a:pt x="1204664" y="1051290"/>
                </a:lnTo>
                <a:lnTo>
                  <a:pt x="1197437" y="1050293"/>
                </a:lnTo>
                <a:lnTo>
                  <a:pt x="1193824" y="1055236"/>
                </a:lnTo>
                <a:lnTo>
                  <a:pt x="1183924" y="1054281"/>
                </a:lnTo>
                <a:lnTo>
                  <a:pt x="1173084" y="1051290"/>
                </a:lnTo>
                <a:lnTo>
                  <a:pt x="1161378" y="1048298"/>
                </a:lnTo>
                <a:lnTo>
                  <a:pt x="1148769" y="1044310"/>
                </a:lnTo>
                <a:lnTo>
                  <a:pt x="1136122" y="1039325"/>
                </a:lnTo>
                <a:lnTo>
                  <a:pt x="1124416" y="1034339"/>
                </a:lnTo>
                <a:lnTo>
                  <a:pt x="1113575" y="1030351"/>
                </a:lnTo>
                <a:lnTo>
                  <a:pt x="1103676" y="1026363"/>
                </a:lnTo>
                <a:close/>
              </a:path>
              <a:path w="1421959" h="1347213">
                <a:moveTo>
                  <a:pt x="650116" y="981536"/>
                </a:moveTo>
                <a:lnTo>
                  <a:pt x="650920" y="973541"/>
                </a:lnTo>
                <a:lnTo>
                  <a:pt x="645599" y="972562"/>
                </a:lnTo>
                <a:lnTo>
                  <a:pt x="643792" y="972562"/>
                </a:lnTo>
                <a:lnTo>
                  <a:pt x="643792" y="873894"/>
                </a:lnTo>
                <a:lnTo>
                  <a:pt x="640216" y="876885"/>
                </a:lnTo>
                <a:lnTo>
                  <a:pt x="642023" y="972562"/>
                </a:lnTo>
                <a:lnTo>
                  <a:pt x="645599" y="1005424"/>
                </a:lnTo>
                <a:lnTo>
                  <a:pt x="648309" y="992462"/>
                </a:lnTo>
                <a:lnTo>
                  <a:pt x="650116" y="981536"/>
                </a:lnTo>
                <a:close/>
              </a:path>
              <a:path w="1421959" h="1347213">
                <a:moveTo>
                  <a:pt x="633893" y="1036334"/>
                </a:moveTo>
                <a:lnTo>
                  <a:pt x="636603" y="1030351"/>
                </a:lnTo>
                <a:lnTo>
                  <a:pt x="639313" y="1024369"/>
                </a:lnTo>
                <a:lnTo>
                  <a:pt x="642023" y="1018386"/>
                </a:lnTo>
                <a:lnTo>
                  <a:pt x="645599" y="1005424"/>
                </a:lnTo>
                <a:lnTo>
                  <a:pt x="642023" y="972562"/>
                </a:lnTo>
                <a:lnTo>
                  <a:pt x="640216" y="876885"/>
                </a:lnTo>
                <a:lnTo>
                  <a:pt x="636603" y="880873"/>
                </a:lnTo>
                <a:lnTo>
                  <a:pt x="632989" y="884861"/>
                </a:lnTo>
                <a:lnTo>
                  <a:pt x="630279" y="889847"/>
                </a:lnTo>
                <a:lnTo>
                  <a:pt x="628473" y="894832"/>
                </a:lnTo>
                <a:lnTo>
                  <a:pt x="626666" y="900815"/>
                </a:lnTo>
                <a:lnTo>
                  <a:pt x="624859" y="906797"/>
                </a:lnTo>
                <a:lnTo>
                  <a:pt x="623956" y="912779"/>
                </a:lnTo>
                <a:lnTo>
                  <a:pt x="623956" y="935671"/>
                </a:lnTo>
                <a:lnTo>
                  <a:pt x="625763" y="943647"/>
                </a:lnTo>
                <a:lnTo>
                  <a:pt x="627569" y="953618"/>
                </a:lnTo>
                <a:lnTo>
                  <a:pt x="619477" y="962592"/>
                </a:lnTo>
                <a:lnTo>
                  <a:pt x="619477" y="972562"/>
                </a:lnTo>
                <a:lnTo>
                  <a:pt x="621283" y="983530"/>
                </a:lnTo>
                <a:lnTo>
                  <a:pt x="623052" y="993459"/>
                </a:lnTo>
                <a:lnTo>
                  <a:pt x="624859" y="1003430"/>
                </a:lnTo>
                <a:lnTo>
                  <a:pt x="626666" y="1013401"/>
                </a:lnTo>
                <a:lnTo>
                  <a:pt x="626666" y="1022374"/>
                </a:lnTo>
                <a:lnTo>
                  <a:pt x="624859" y="1032345"/>
                </a:lnTo>
                <a:lnTo>
                  <a:pt x="623052" y="1036334"/>
                </a:lnTo>
                <a:lnTo>
                  <a:pt x="621283" y="1041319"/>
                </a:lnTo>
                <a:lnTo>
                  <a:pt x="618573" y="1045307"/>
                </a:lnTo>
                <a:lnTo>
                  <a:pt x="615863" y="1050293"/>
                </a:lnTo>
                <a:lnTo>
                  <a:pt x="619477" y="1049295"/>
                </a:lnTo>
                <a:lnTo>
                  <a:pt x="623956" y="1047301"/>
                </a:lnTo>
                <a:lnTo>
                  <a:pt x="627569" y="1044310"/>
                </a:lnTo>
                <a:lnTo>
                  <a:pt x="631183" y="1040322"/>
                </a:lnTo>
                <a:lnTo>
                  <a:pt x="633893" y="1036334"/>
                </a:lnTo>
                <a:close/>
              </a:path>
              <a:path w="1421959" h="1347213">
                <a:moveTo>
                  <a:pt x="1229920" y="435430"/>
                </a:moveTo>
                <a:lnTo>
                  <a:pt x="1230331" y="441768"/>
                </a:lnTo>
                <a:lnTo>
                  <a:pt x="1234399" y="440415"/>
                </a:lnTo>
                <a:lnTo>
                  <a:pt x="1247046" y="436427"/>
                </a:lnTo>
                <a:lnTo>
                  <a:pt x="1261463" y="432439"/>
                </a:lnTo>
                <a:lnTo>
                  <a:pt x="1275879" y="427454"/>
                </a:lnTo>
                <a:lnTo>
                  <a:pt x="1284009" y="424462"/>
                </a:lnTo>
                <a:lnTo>
                  <a:pt x="1291236" y="420516"/>
                </a:lnTo>
                <a:lnTo>
                  <a:pt x="1297522" y="416527"/>
                </a:lnTo>
                <a:lnTo>
                  <a:pt x="1303845" y="411542"/>
                </a:lnTo>
                <a:lnTo>
                  <a:pt x="1309265" y="406557"/>
                </a:lnTo>
                <a:lnTo>
                  <a:pt x="1313744" y="400574"/>
                </a:lnTo>
                <a:lnTo>
                  <a:pt x="1316454" y="393595"/>
                </a:lnTo>
                <a:lnTo>
                  <a:pt x="1319165" y="385618"/>
                </a:lnTo>
                <a:lnTo>
                  <a:pt x="1319165" y="375647"/>
                </a:lnTo>
                <a:lnTo>
                  <a:pt x="1302942" y="356703"/>
                </a:lnTo>
                <a:lnTo>
                  <a:pt x="1298425" y="354709"/>
                </a:lnTo>
                <a:lnTo>
                  <a:pt x="1293908" y="353712"/>
                </a:lnTo>
                <a:lnTo>
                  <a:pt x="1288526" y="352715"/>
                </a:lnTo>
                <a:lnTo>
                  <a:pt x="1283105" y="352715"/>
                </a:lnTo>
                <a:lnTo>
                  <a:pt x="1277685" y="353712"/>
                </a:lnTo>
                <a:lnTo>
                  <a:pt x="1272303" y="354709"/>
                </a:lnTo>
                <a:lnTo>
                  <a:pt x="1266883" y="356703"/>
                </a:lnTo>
                <a:lnTo>
                  <a:pt x="1261463" y="359694"/>
                </a:lnTo>
                <a:lnTo>
                  <a:pt x="1256042" y="362685"/>
                </a:lnTo>
                <a:lnTo>
                  <a:pt x="1251563" y="366674"/>
                </a:lnTo>
                <a:lnTo>
                  <a:pt x="1246143" y="370662"/>
                </a:lnTo>
                <a:lnTo>
                  <a:pt x="1242530" y="375647"/>
                </a:lnTo>
                <a:lnTo>
                  <a:pt x="1238013" y="379636"/>
                </a:lnTo>
                <a:lnTo>
                  <a:pt x="1234399" y="384621"/>
                </a:lnTo>
                <a:lnTo>
                  <a:pt x="1231727" y="390603"/>
                </a:lnTo>
                <a:lnTo>
                  <a:pt x="1229017" y="395589"/>
                </a:lnTo>
                <a:lnTo>
                  <a:pt x="1229017" y="422468"/>
                </a:lnTo>
                <a:lnTo>
                  <a:pt x="1229920" y="435430"/>
                </a:lnTo>
                <a:close/>
              </a:path>
              <a:path w="1421959" h="1347213">
                <a:moveTo>
                  <a:pt x="1306555" y="560023"/>
                </a:moveTo>
                <a:lnTo>
                  <a:pt x="1302942" y="558029"/>
                </a:lnTo>
                <a:lnTo>
                  <a:pt x="1298425" y="556035"/>
                </a:lnTo>
                <a:lnTo>
                  <a:pt x="1292139" y="553043"/>
                </a:lnTo>
                <a:lnTo>
                  <a:pt x="1286719" y="549055"/>
                </a:lnTo>
                <a:lnTo>
                  <a:pt x="1280395" y="545067"/>
                </a:lnTo>
                <a:lnTo>
                  <a:pt x="1275879" y="541078"/>
                </a:lnTo>
                <a:lnTo>
                  <a:pt x="1274072" y="539084"/>
                </a:lnTo>
                <a:lnTo>
                  <a:pt x="1273169" y="536093"/>
                </a:lnTo>
                <a:lnTo>
                  <a:pt x="1272303" y="534099"/>
                </a:lnTo>
                <a:lnTo>
                  <a:pt x="1271399" y="531108"/>
                </a:lnTo>
                <a:lnTo>
                  <a:pt x="1271399" y="521137"/>
                </a:lnTo>
                <a:lnTo>
                  <a:pt x="1274072" y="516152"/>
                </a:lnTo>
                <a:lnTo>
                  <a:pt x="1278589" y="512163"/>
                </a:lnTo>
                <a:lnTo>
                  <a:pt x="1284009" y="509172"/>
                </a:lnTo>
                <a:lnTo>
                  <a:pt x="1290332" y="506181"/>
                </a:lnTo>
                <a:lnTo>
                  <a:pt x="1295715" y="504187"/>
                </a:lnTo>
                <a:lnTo>
                  <a:pt x="1302038" y="503190"/>
                </a:lnTo>
                <a:lnTo>
                  <a:pt x="1307459" y="502193"/>
                </a:lnTo>
                <a:lnTo>
                  <a:pt x="1311072" y="502193"/>
                </a:lnTo>
                <a:lnTo>
                  <a:pt x="1314648" y="498204"/>
                </a:lnTo>
                <a:lnTo>
                  <a:pt x="1319165" y="495213"/>
                </a:lnTo>
                <a:lnTo>
                  <a:pt x="1324585" y="491266"/>
                </a:lnTo>
                <a:lnTo>
                  <a:pt x="1330005" y="487278"/>
                </a:lnTo>
                <a:lnTo>
                  <a:pt x="1335387" y="483290"/>
                </a:lnTo>
                <a:lnTo>
                  <a:pt x="1339904" y="478304"/>
                </a:lnTo>
                <a:lnTo>
                  <a:pt x="1343518" y="473319"/>
                </a:lnTo>
                <a:lnTo>
                  <a:pt x="1346228" y="468334"/>
                </a:lnTo>
                <a:lnTo>
                  <a:pt x="1346228" y="458363"/>
                </a:lnTo>
                <a:lnTo>
                  <a:pt x="1334484" y="443407"/>
                </a:lnTo>
                <a:lnTo>
                  <a:pt x="1328198" y="441413"/>
                </a:lnTo>
                <a:lnTo>
                  <a:pt x="1321875" y="439418"/>
                </a:lnTo>
                <a:lnTo>
                  <a:pt x="1315551" y="438421"/>
                </a:lnTo>
                <a:lnTo>
                  <a:pt x="1308362" y="438421"/>
                </a:lnTo>
                <a:lnTo>
                  <a:pt x="1293908" y="439418"/>
                </a:lnTo>
                <a:lnTo>
                  <a:pt x="1279492" y="440415"/>
                </a:lnTo>
                <a:lnTo>
                  <a:pt x="1264173" y="443407"/>
                </a:lnTo>
                <a:lnTo>
                  <a:pt x="1248853" y="446398"/>
                </a:lnTo>
                <a:lnTo>
                  <a:pt x="1235303" y="448392"/>
                </a:lnTo>
                <a:lnTo>
                  <a:pt x="1230759" y="448392"/>
                </a:lnTo>
                <a:lnTo>
                  <a:pt x="1230824" y="449389"/>
                </a:lnTo>
                <a:lnTo>
                  <a:pt x="1231727" y="462351"/>
                </a:lnTo>
                <a:lnTo>
                  <a:pt x="1234399" y="474316"/>
                </a:lnTo>
                <a:lnTo>
                  <a:pt x="1236206" y="483290"/>
                </a:lnTo>
                <a:lnTo>
                  <a:pt x="1231727" y="494216"/>
                </a:lnTo>
                <a:lnTo>
                  <a:pt x="1227210" y="507178"/>
                </a:lnTo>
                <a:lnTo>
                  <a:pt x="1220887" y="520140"/>
                </a:lnTo>
                <a:lnTo>
                  <a:pt x="1215467" y="534099"/>
                </a:lnTo>
                <a:lnTo>
                  <a:pt x="1210084" y="548058"/>
                </a:lnTo>
                <a:lnTo>
                  <a:pt x="1205567" y="562017"/>
                </a:lnTo>
                <a:lnTo>
                  <a:pt x="1201051" y="575934"/>
                </a:lnTo>
                <a:lnTo>
                  <a:pt x="1197437" y="589894"/>
                </a:lnTo>
                <a:lnTo>
                  <a:pt x="1195630" y="598867"/>
                </a:lnTo>
                <a:lnTo>
                  <a:pt x="1192920" y="609835"/>
                </a:lnTo>
                <a:lnTo>
                  <a:pt x="1190248" y="621800"/>
                </a:lnTo>
                <a:lnTo>
                  <a:pt x="1186634" y="632768"/>
                </a:lnTo>
                <a:lnTo>
                  <a:pt x="1183924" y="644691"/>
                </a:lnTo>
                <a:lnTo>
                  <a:pt x="1181214" y="656656"/>
                </a:lnTo>
                <a:lnTo>
                  <a:pt x="1179408" y="666627"/>
                </a:lnTo>
                <a:lnTo>
                  <a:pt x="1178504" y="676597"/>
                </a:lnTo>
                <a:lnTo>
                  <a:pt x="1174891" y="681583"/>
                </a:lnTo>
                <a:lnTo>
                  <a:pt x="1171277" y="687565"/>
                </a:lnTo>
                <a:lnTo>
                  <a:pt x="1166798" y="693548"/>
                </a:lnTo>
                <a:lnTo>
                  <a:pt x="1163185" y="701524"/>
                </a:lnTo>
                <a:lnTo>
                  <a:pt x="1159571" y="709459"/>
                </a:lnTo>
                <a:lnTo>
                  <a:pt x="1155958" y="716439"/>
                </a:lnTo>
                <a:lnTo>
                  <a:pt x="1153248" y="723418"/>
                </a:lnTo>
                <a:lnTo>
                  <a:pt x="1150575" y="730398"/>
                </a:lnTo>
                <a:lnTo>
                  <a:pt x="1147865" y="742363"/>
                </a:lnTo>
                <a:lnTo>
                  <a:pt x="1143349" y="752334"/>
                </a:lnTo>
                <a:lnTo>
                  <a:pt x="1137928" y="761307"/>
                </a:lnTo>
                <a:lnTo>
                  <a:pt x="1131605" y="770281"/>
                </a:lnTo>
                <a:lnTo>
                  <a:pt x="1125319" y="778216"/>
                </a:lnTo>
                <a:lnTo>
                  <a:pt x="1118996" y="786193"/>
                </a:lnTo>
                <a:lnTo>
                  <a:pt x="1111769" y="794169"/>
                </a:lnTo>
                <a:lnTo>
                  <a:pt x="1104580" y="803143"/>
                </a:lnTo>
                <a:lnTo>
                  <a:pt x="1103676" y="806134"/>
                </a:lnTo>
                <a:lnTo>
                  <a:pt x="1103676" y="810122"/>
                </a:lnTo>
                <a:lnTo>
                  <a:pt x="1102773" y="813114"/>
                </a:lnTo>
                <a:lnTo>
                  <a:pt x="1101869" y="817102"/>
                </a:lnTo>
                <a:lnTo>
                  <a:pt x="1100063" y="820093"/>
                </a:lnTo>
                <a:lnTo>
                  <a:pt x="1099159" y="822087"/>
                </a:lnTo>
                <a:lnTo>
                  <a:pt x="1097353" y="825078"/>
                </a:lnTo>
                <a:lnTo>
                  <a:pt x="1096449" y="827073"/>
                </a:lnTo>
                <a:lnTo>
                  <a:pt x="1098256" y="826075"/>
                </a:lnTo>
                <a:lnTo>
                  <a:pt x="1101869" y="825078"/>
                </a:lnTo>
                <a:lnTo>
                  <a:pt x="1105483" y="823084"/>
                </a:lnTo>
                <a:lnTo>
                  <a:pt x="1109096" y="821090"/>
                </a:lnTo>
                <a:lnTo>
                  <a:pt x="1113575" y="818099"/>
                </a:lnTo>
                <a:lnTo>
                  <a:pt x="1116286" y="815108"/>
                </a:lnTo>
                <a:lnTo>
                  <a:pt x="1118996" y="811119"/>
                </a:lnTo>
                <a:lnTo>
                  <a:pt x="1119899" y="808128"/>
                </a:lnTo>
                <a:lnTo>
                  <a:pt x="1126222" y="789184"/>
                </a:lnTo>
                <a:lnTo>
                  <a:pt x="1135218" y="771278"/>
                </a:lnTo>
                <a:lnTo>
                  <a:pt x="1146059" y="753331"/>
                </a:lnTo>
                <a:lnTo>
                  <a:pt x="1156861" y="734386"/>
                </a:lnTo>
                <a:lnTo>
                  <a:pt x="1167702" y="716439"/>
                </a:lnTo>
                <a:lnTo>
                  <a:pt x="1177601" y="698533"/>
                </a:lnTo>
                <a:lnTo>
                  <a:pt x="1186634" y="680586"/>
                </a:lnTo>
                <a:lnTo>
                  <a:pt x="1193824" y="661641"/>
                </a:lnTo>
                <a:lnTo>
                  <a:pt x="1197437" y="653665"/>
                </a:lnTo>
                <a:lnTo>
                  <a:pt x="1201954" y="644691"/>
                </a:lnTo>
                <a:lnTo>
                  <a:pt x="1207374" y="636714"/>
                </a:lnTo>
                <a:lnTo>
                  <a:pt x="1213660" y="627782"/>
                </a:lnTo>
                <a:lnTo>
                  <a:pt x="1219983" y="618809"/>
                </a:lnTo>
                <a:lnTo>
                  <a:pt x="1227210" y="610832"/>
                </a:lnTo>
                <a:lnTo>
                  <a:pt x="1235303" y="602856"/>
                </a:lnTo>
                <a:lnTo>
                  <a:pt x="1243433" y="594879"/>
                </a:lnTo>
                <a:lnTo>
                  <a:pt x="1251563" y="587899"/>
                </a:lnTo>
                <a:lnTo>
                  <a:pt x="1259656" y="580920"/>
                </a:lnTo>
                <a:lnTo>
                  <a:pt x="1268689" y="574937"/>
                </a:lnTo>
                <a:lnTo>
                  <a:pt x="1276782" y="569952"/>
                </a:lnTo>
                <a:lnTo>
                  <a:pt x="1284912" y="565964"/>
                </a:lnTo>
                <a:lnTo>
                  <a:pt x="1293042" y="562973"/>
                </a:lnTo>
                <a:lnTo>
                  <a:pt x="1300232" y="561020"/>
                </a:lnTo>
                <a:lnTo>
                  <a:pt x="1306555" y="560023"/>
                </a:lnTo>
                <a:close/>
              </a:path>
              <a:path w="1421959" h="1347213">
                <a:moveTo>
                  <a:pt x="1225404" y="443407"/>
                </a:moveTo>
                <a:lnTo>
                  <a:pt x="1221790" y="448392"/>
                </a:lnTo>
                <a:lnTo>
                  <a:pt x="1230759" y="448392"/>
                </a:lnTo>
                <a:lnTo>
                  <a:pt x="1230331" y="441768"/>
                </a:lnTo>
                <a:lnTo>
                  <a:pt x="1225404" y="443407"/>
                </a:lnTo>
                <a:close/>
              </a:path>
              <a:path w="1421959" h="1347213">
                <a:moveTo>
                  <a:pt x="1102773" y="897823"/>
                </a:moveTo>
                <a:lnTo>
                  <a:pt x="1101869" y="895829"/>
                </a:lnTo>
                <a:lnTo>
                  <a:pt x="1100966" y="893835"/>
                </a:lnTo>
                <a:lnTo>
                  <a:pt x="1100966" y="891841"/>
                </a:lnTo>
                <a:lnTo>
                  <a:pt x="1100063" y="890844"/>
                </a:lnTo>
                <a:lnTo>
                  <a:pt x="1100063" y="889847"/>
                </a:lnTo>
                <a:lnTo>
                  <a:pt x="1057680" y="843981"/>
                </a:lnTo>
                <a:lnTo>
                  <a:pt x="1016201" y="873894"/>
                </a:lnTo>
                <a:lnTo>
                  <a:pt x="1008109" y="878879"/>
                </a:lnTo>
                <a:lnTo>
                  <a:pt x="998172" y="881870"/>
                </a:lnTo>
                <a:lnTo>
                  <a:pt x="986466" y="884861"/>
                </a:lnTo>
                <a:lnTo>
                  <a:pt x="974722" y="885858"/>
                </a:lnTo>
                <a:lnTo>
                  <a:pt x="961209" y="886855"/>
                </a:lnTo>
                <a:lnTo>
                  <a:pt x="946793" y="885858"/>
                </a:lnTo>
                <a:lnTo>
                  <a:pt x="931436" y="884861"/>
                </a:lnTo>
                <a:lnTo>
                  <a:pt x="915213" y="883864"/>
                </a:lnTo>
                <a:lnTo>
                  <a:pt x="845805" y="872896"/>
                </a:lnTo>
                <a:lnTo>
                  <a:pt x="774553" y="860932"/>
                </a:lnTo>
                <a:lnTo>
                  <a:pt x="757427" y="858937"/>
                </a:lnTo>
                <a:lnTo>
                  <a:pt x="741204" y="857940"/>
                </a:lnTo>
                <a:lnTo>
                  <a:pt x="724944" y="856943"/>
                </a:lnTo>
                <a:lnTo>
                  <a:pt x="709624" y="855946"/>
                </a:lnTo>
                <a:lnTo>
                  <a:pt x="695208" y="856943"/>
                </a:lnTo>
                <a:lnTo>
                  <a:pt x="681695" y="858937"/>
                </a:lnTo>
                <a:lnTo>
                  <a:pt x="669048" y="860932"/>
                </a:lnTo>
                <a:lnTo>
                  <a:pt x="658246" y="864920"/>
                </a:lnTo>
                <a:lnTo>
                  <a:pt x="652826" y="867911"/>
                </a:lnTo>
                <a:lnTo>
                  <a:pt x="648309" y="869905"/>
                </a:lnTo>
                <a:lnTo>
                  <a:pt x="643792" y="873894"/>
                </a:lnTo>
                <a:lnTo>
                  <a:pt x="643792" y="972562"/>
                </a:lnTo>
                <a:lnTo>
                  <a:pt x="651019" y="972562"/>
                </a:lnTo>
                <a:lnTo>
                  <a:pt x="650920" y="973541"/>
                </a:lnTo>
                <a:lnTo>
                  <a:pt x="659149" y="973559"/>
                </a:lnTo>
                <a:lnTo>
                  <a:pt x="666338" y="974556"/>
                </a:lnTo>
                <a:lnTo>
                  <a:pt x="673565" y="975554"/>
                </a:lnTo>
                <a:lnTo>
                  <a:pt x="678082" y="977548"/>
                </a:lnTo>
                <a:lnTo>
                  <a:pt x="684368" y="980539"/>
                </a:lnTo>
                <a:lnTo>
                  <a:pt x="690691" y="984486"/>
                </a:lnTo>
                <a:lnTo>
                  <a:pt x="695208" y="987477"/>
                </a:lnTo>
                <a:lnTo>
                  <a:pt x="700628" y="990468"/>
                </a:lnTo>
                <a:lnTo>
                  <a:pt x="705107" y="993459"/>
                </a:lnTo>
                <a:lnTo>
                  <a:pt x="710528" y="995453"/>
                </a:lnTo>
                <a:lnTo>
                  <a:pt x="716851" y="996451"/>
                </a:lnTo>
                <a:lnTo>
                  <a:pt x="724944" y="996451"/>
                </a:lnTo>
                <a:lnTo>
                  <a:pt x="729460" y="1001436"/>
                </a:lnTo>
                <a:lnTo>
                  <a:pt x="733977" y="1005424"/>
                </a:lnTo>
                <a:lnTo>
                  <a:pt x="738494" y="1009413"/>
                </a:lnTo>
                <a:lnTo>
                  <a:pt x="743011" y="1011407"/>
                </a:lnTo>
                <a:lnTo>
                  <a:pt x="752910" y="1016392"/>
                </a:lnTo>
                <a:lnTo>
                  <a:pt x="762847" y="1018386"/>
                </a:lnTo>
                <a:lnTo>
                  <a:pt x="773650" y="1019383"/>
                </a:lnTo>
                <a:lnTo>
                  <a:pt x="784490" y="1020380"/>
                </a:lnTo>
                <a:lnTo>
                  <a:pt x="795293" y="1019383"/>
                </a:lnTo>
                <a:lnTo>
                  <a:pt x="806999" y="1018386"/>
                </a:lnTo>
                <a:lnTo>
                  <a:pt x="818742" y="1017389"/>
                </a:lnTo>
                <a:lnTo>
                  <a:pt x="840385" y="1017389"/>
                </a:lnTo>
                <a:lnTo>
                  <a:pt x="851188" y="1018386"/>
                </a:lnTo>
                <a:lnTo>
                  <a:pt x="862028" y="1021377"/>
                </a:lnTo>
                <a:lnTo>
                  <a:pt x="871024" y="1025366"/>
                </a:lnTo>
                <a:lnTo>
                  <a:pt x="876444" y="1028357"/>
                </a:lnTo>
                <a:lnTo>
                  <a:pt x="880961" y="1031348"/>
                </a:lnTo>
                <a:lnTo>
                  <a:pt x="884574" y="1036334"/>
                </a:lnTo>
                <a:lnTo>
                  <a:pt x="889054" y="1040322"/>
                </a:lnTo>
                <a:lnTo>
                  <a:pt x="892316" y="1038937"/>
                </a:lnTo>
                <a:lnTo>
                  <a:pt x="889054" y="1035336"/>
                </a:lnTo>
                <a:lnTo>
                  <a:pt x="900797" y="1035336"/>
                </a:lnTo>
                <a:lnTo>
                  <a:pt x="914310" y="1032345"/>
                </a:lnTo>
                <a:lnTo>
                  <a:pt x="929629" y="1029354"/>
                </a:lnTo>
                <a:lnTo>
                  <a:pt x="945890" y="1027360"/>
                </a:lnTo>
                <a:lnTo>
                  <a:pt x="963016" y="1026363"/>
                </a:lnTo>
                <a:lnTo>
                  <a:pt x="1006302" y="1026363"/>
                </a:lnTo>
                <a:lnTo>
                  <a:pt x="1008974" y="1022374"/>
                </a:lnTo>
                <a:lnTo>
                  <a:pt x="1011684" y="1018386"/>
                </a:lnTo>
                <a:lnTo>
                  <a:pt x="1013491" y="1013401"/>
                </a:lnTo>
                <a:lnTo>
                  <a:pt x="1016201" y="1009413"/>
                </a:lnTo>
                <a:lnTo>
                  <a:pt x="1018008" y="1004427"/>
                </a:lnTo>
                <a:lnTo>
                  <a:pt x="1020718" y="1000439"/>
                </a:lnTo>
                <a:lnTo>
                  <a:pt x="1022525" y="995453"/>
                </a:lnTo>
                <a:lnTo>
                  <a:pt x="1025235" y="992462"/>
                </a:lnTo>
                <a:lnTo>
                  <a:pt x="1030617" y="992462"/>
                </a:lnTo>
                <a:lnTo>
                  <a:pt x="1035134" y="994456"/>
                </a:lnTo>
                <a:lnTo>
                  <a:pt x="1039651" y="997448"/>
                </a:lnTo>
                <a:lnTo>
                  <a:pt x="1045071" y="1000439"/>
                </a:lnTo>
                <a:lnTo>
                  <a:pt x="1049550" y="1004427"/>
                </a:lnTo>
                <a:lnTo>
                  <a:pt x="1054067" y="1008415"/>
                </a:lnTo>
                <a:lnTo>
                  <a:pt x="1057680" y="1012404"/>
                </a:lnTo>
                <a:lnTo>
                  <a:pt x="1060390" y="1016392"/>
                </a:lnTo>
                <a:lnTo>
                  <a:pt x="1061294" y="1012404"/>
                </a:lnTo>
                <a:lnTo>
                  <a:pt x="1062197" y="1008415"/>
                </a:lnTo>
                <a:lnTo>
                  <a:pt x="1063100" y="1005424"/>
                </a:lnTo>
                <a:lnTo>
                  <a:pt x="1064907" y="1003430"/>
                </a:lnTo>
                <a:lnTo>
                  <a:pt x="1067617" y="1001436"/>
                </a:lnTo>
                <a:lnTo>
                  <a:pt x="1070290" y="1000439"/>
                </a:lnTo>
                <a:lnTo>
                  <a:pt x="1073000" y="999442"/>
                </a:lnTo>
                <a:lnTo>
                  <a:pt x="1075710" y="998445"/>
                </a:lnTo>
                <a:lnTo>
                  <a:pt x="1082937" y="998445"/>
                </a:lnTo>
                <a:lnTo>
                  <a:pt x="1089260" y="1000439"/>
                </a:lnTo>
                <a:lnTo>
                  <a:pt x="1094643" y="1003430"/>
                </a:lnTo>
                <a:lnTo>
                  <a:pt x="1100063" y="1006421"/>
                </a:lnTo>
                <a:lnTo>
                  <a:pt x="1100966" y="1001436"/>
                </a:lnTo>
                <a:lnTo>
                  <a:pt x="1101869" y="995453"/>
                </a:lnTo>
                <a:lnTo>
                  <a:pt x="1101869" y="984486"/>
                </a:lnTo>
                <a:lnTo>
                  <a:pt x="1100966" y="979542"/>
                </a:lnTo>
                <a:lnTo>
                  <a:pt x="1100966" y="973559"/>
                </a:lnTo>
                <a:lnTo>
                  <a:pt x="1100063" y="968574"/>
                </a:lnTo>
                <a:lnTo>
                  <a:pt x="1100063" y="962592"/>
                </a:lnTo>
                <a:lnTo>
                  <a:pt x="1098256" y="962592"/>
                </a:lnTo>
                <a:lnTo>
                  <a:pt x="1097353" y="963589"/>
                </a:lnTo>
                <a:lnTo>
                  <a:pt x="1095546" y="964586"/>
                </a:lnTo>
                <a:lnTo>
                  <a:pt x="1093739" y="965583"/>
                </a:lnTo>
                <a:lnTo>
                  <a:pt x="1092836" y="966580"/>
                </a:lnTo>
                <a:lnTo>
                  <a:pt x="1091029" y="966580"/>
                </a:lnTo>
                <a:lnTo>
                  <a:pt x="1090126" y="967577"/>
                </a:lnTo>
                <a:lnTo>
                  <a:pt x="1088357" y="967577"/>
                </a:lnTo>
                <a:lnTo>
                  <a:pt x="1084743" y="964586"/>
                </a:lnTo>
                <a:lnTo>
                  <a:pt x="1081130" y="961594"/>
                </a:lnTo>
                <a:lnTo>
                  <a:pt x="1077516" y="959600"/>
                </a:lnTo>
                <a:lnTo>
                  <a:pt x="1073903" y="956609"/>
                </a:lnTo>
                <a:lnTo>
                  <a:pt x="1070290" y="953618"/>
                </a:lnTo>
                <a:lnTo>
                  <a:pt x="1067617" y="949630"/>
                </a:lnTo>
                <a:lnTo>
                  <a:pt x="1065810" y="944644"/>
                </a:lnTo>
                <a:lnTo>
                  <a:pt x="1064907" y="938662"/>
                </a:lnTo>
                <a:lnTo>
                  <a:pt x="1067617" y="938662"/>
                </a:lnTo>
                <a:lnTo>
                  <a:pt x="1071193" y="939659"/>
                </a:lnTo>
                <a:lnTo>
                  <a:pt x="1074806" y="939659"/>
                </a:lnTo>
                <a:lnTo>
                  <a:pt x="1078420" y="940656"/>
                </a:lnTo>
                <a:lnTo>
                  <a:pt x="1082033" y="941653"/>
                </a:lnTo>
                <a:lnTo>
                  <a:pt x="1085647" y="942650"/>
                </a:lnTo>
                <a:lnTo>
                  <a:pt x="1089260" y="943647"/>
                </a:lnTo>
                <a:lnTo>
                  <a:pt x="1091933" y="943647"/>
                </a:lnTo>
                <a:lnTo>
                  <a:pt x="1091933" y="945641"/>
                </a:lnTo>
                <a:lnTo>
                  <a:pt x="1092836" y="947635"/>
                </a:lnTo>
                <a:lnTo>
                  <a:pt x="1093739" y="948633"/>
                </a:lnTo>
                <a:lnTo>
                  <a:pt x="1093739" y="950627"/>
                </a:lnTo>
                <a:lnTo>
                  <a:pt x="1094643" y="952621"/>
                </a:lnTo>
                <a:lnTo>
                  <a:pt x="1095546" y="954615"/>
                </a:lnTo>
                <a:lnTo>
                  <a:pt x="1095546" y="956609"/>
                </a:lnTo>
                <a:lnTo>
                  <a:pt x="1096449" y="957606"/>
                </a:lnTo>
                <a:lnTo>
                  <a:pt x="1096449" y="945641"/>
                </a:lnTo>
                <a:lnTo>
                  <a:pt x="1097353" y="938662"/>
                </a:lnTo>
                <a:lnTo>
                  <a:pt x="1098256" y="931682"/>
                </a:lnTo>
                <a:lnTo>
                  <a:pt x="1100063" y="923706"/>
                </a:lnTo>
                <a:lnTo>
                  <a:pt x="1100966" y="916726"/>
                </a:lnTo>
                <a:lnTo>
                  <a:pt x="1102773" y="910785"/>
                </a:lnTo>
                <a:lnTo>
                  <a:pt x="1103676" y="904803"/>
                </a:lnTo>
                <a:lnTo>
                  <a:pt x="1103676" y="900815"/>
                </a:lnTo>
                <a:lnTo>
                  <a:pt x="1102773" y="897823"/>
                </a:lnTo>
                <a:close/>
              </a:path>
              <a:path w="1421959" h="1347213">
                <a:moveTo>
                  <a:pt x="892316" y="1038937"/>
                </a:moveTo>
                <a:lnTo>
                  <a:pt x="893570" y="1040322"/>
                </a:lnTo>
                <a:lnTo>
                  <a:pt x="905314" y="1043313"/>
                </a:lnTo>
                <a:lnTo>
                  <a:pt x="917020" y="1046304"/>
                </a:lnTo>
                <a:lnTo>
                  <a:pt x="929629" y="1048298"/>
                </a:lnTo>
                <a:lnTo>
                  <a:pt x="941373" y="1050293"/>
                </a:lnTo>
                <a:lnTo>
                  <a:pt x="953079" y="1053284"/>
                </a:lnTo>
                <a:lnTo>
                  <a:pt x="964823" y="1056233"/>
                </a:lnTo>
                <a:lnTo>
                  <a:pt x="976529" y="1060222"/>
                </a:lnTo>
                <a:lnTo>
                  <a:pt x="987369" y="1065207"/>
                </a:lnTo>
                <a:lnTo>
                  <a:pt x="992751" y="1067201"/>
                </a:lnTo>
                <a:lnTo>
                  <a:pt x="999075" y="1070192"/>
                </a:lnTo>
                <a:lnTo>
                  <a:pt x="1006302" y="1073184"/>
                </a:lnTo>
                <a:lnTo>
                  <a:pt x="1012588" y="1076175"/>
                </a:lnTo>
                <a:lnTo>
                  <a:pt x="1019815" y="1079166"/>
                </a:lnTo>
                <a:lnTo>
                  <a:pt x="1027041" y="1082157"/>
                </a:lnTo>
                <a:lnTo>
                  <a:pt x="1034231" y="1083154"/>
                </a:lnTo>
                <a:lnTo>
                  <a:pt x="1041457" y="1084152"/>
                </a:lnTo>
                <a:lnTo>
                  <a:pt x="1045974" y="1084152"/>
                </a:lnTo>
                <a:lnTo>
                  <a:pt x="1050453" y="1082157"/>
                </a:lnTo>
                <a:lnTo>
                  <a:pt x="1054970" y="1081160"/>
                </a:lnTo>
                <a:lnTo>
                  <a:pt x="1059487" y="1079166"/>
                </a:lnTo>
                <a:lnTo>
                  <a:pt x="1064004" y="1077172"/>
                </a:lnTo>
                <a:lnTo>
                  <a:pt x="1069424" y="1076175"/>
                </a:lnTo>
                <a:lnTo>
                  <a:pt x="1074806" y="1075178"/>
                </a:lnTo>
                <a:lnTo>
                  <a:pt x="1080227" y="1074181"/>
                </a:lnTo>
                <a:lnTo>
                  <a:pt x="1073000" y="1065207"/>
                </a:lnTo>
                <a:lnTo>
                  <a:pt x="1064907" y="1058228"/>
                </a:lnTo>
                <a:lnTo>
                  <a:pt x="1056777" y="1051290"/>
                </a:lnTo>
                <a:lnTo>
                  <a:pt x="1048684" y="1044310"/>
                </a:lnTo>
                <a:lnTo>
                  <a:pt x="1039651" y="1039325"/>
                </a:lnTo>
                <a:lnTo>
                  <a:pt x="1029714" y="1034339"/>
                </a:lnTo>
                <a:lnTo>
                  <a:pt x="1020718" y="1030351"/>
                </a:lnTo>
                <a:lnTo>
                  <a:pt x="1009878" y="1026363"/>
                </a:lnTo>
                <a:lnTo>
                  <a:pt x="994558" y="1029354"/>
                </a:lnTo>
                <a:lnTo>
                  <a:pt x="979239" y="1031348"/>
                </a:lnTo>
                <a:lnTo>
                  <a:pt x="962113" y="1033342"/>
                </a:lnTo>
                <a:lnTo>
                  <a:pt x="945890" y="1034339"/>
                </a:lnTo>
                <a:lnTo>
                  <a:pt x="929629" y="1035336"/>
                </a:lnTo>
                <a:lnTo>
                  <a:pt x="900797" y="1035336"/>
                </a:lnTo>
                <a:lnTo>
                  <a:pt x="892316" y="1038937"/>
                </a:lnTo>
                <a:close/>
              </a:path>
              <a:path w="1421959" h="1347213">
                <a:moveTo>
                  <a:pt x="697918" y="1227647"/>
                </a:moveTo>
                <a:lnTo>
                  <a:pt x="693401" y="1229641"/>
                </a:lnTo>
                <a:lnTo>
                  <a:pt x="695208" y="1237618"/>
                </a:lnTo>
                <a:lnTo>
                  <a:pt x="697918" y="1248586"/>
                </a:lnTo>
                <a:lnTo>
                  <a:pt x="700628" y="1261548"/>
                </a:lnTo>
                <a:lnTo>
                  <a:pt x="703338" y="1277459"/>
                </a:lnTo>
                <a:lnTo>
                  <a:pt x="706011" y="1292415"/>
                </a:lnTo>
                <a:lnTo>
                  <a:pt x="708721" y="1307372"/>
                </a:lnTo>
                <a:lnTo>
                  <a:pt x="711431" y="1321331"/>
                </a:lnTo>
                <a:lnTo>
                  <a:pt x="713238" y="1331301"/>
                </a:lnTo>
                <a:lnTo>
                  <a:pt x="726750" y="1332298"/>
                </a:lnTo>
                <a:lnTo>
                  <a:pt x="740301" y="1334293"/>
                </a:lnTo>
                <a:lnTo>
                  <a:pt x="752007" y="1336245"/>
                </a:lnTo>
                <a:lnTo>
                  <a:pt x="763750" y="1339236"/>
                </a:lnTo>
                <a:lnTo>
                  <a:pt x="774553" y="1342228"/>
                </a:lnTo>
                <a:lnTo>
                  <a:pt x="785356" y="1344222"/>
                </a:lnTo>
                <a:lnTo>
                  <a:pt x="796196" y="1346216"/>
                </a:lnTo>
                <a:lnTo>
                  <a:pt x="806999" y="1347213"/>
                </a:lnTo>
                <a:lnTo>
                  <a:pt x="777263" y="1224656"/>
                </a:lnTo>
                <a:lnTo>
                  <a:pt x="774553" y="1221665"/>
                </a:lnTo>
                <a:lnTo>
                  <a:pt x="769133" y="1219671"/>
                </a:lnTo>
                <a:lnTo>
                  <a:pt x="763750" y="1217676"/>
                </a:lnTo>
                <a:lnTo>
                  <a:pt x="757427" y="1215682"/>
                </a:lnTo>
                <a:lnTo>
                  <a:pt x="751103" y="1213688"/>
                </a:lnTo>
                <a:lnTo>
                  <a:pt x="744780" y="1212691"/>
                </a:lnTo>
                <a:lnTo>
                  <a:pt x="739397" y="1211694"/>
                </a:lnTo>
                <a:lnTo>
                  <a:pt x="733977" y="1210697"/>
                </a:lnTo>
                <a:lnTo>
                  <a:pt x="728557" y="1210697"/>
                </a:lnTo>
                <a:lnTo>
                  <a:pt x="724944" y="1212691"/>
                </a:lnTo>
                <a:lnTo>
                  <a:pt x="721368" y="1214685"/>
                </a:lnTo>
                <a:lnTo>
                  <a:pt x="716851" y="1217676"/>
                </a:lnTo>
                <a:lnTo>
                  <a:pt x="712334" y="1220668"/>
                </a:lnTo>
                <a:lnTo>
                  <a:pt x="707818" y="1222662"/>
                </a:lnTo>
                <a:lnTo>
                  <a:pt x="703338" y="1225653"/>
                </a:lnTo>
                <a:lnTo>
                  <a:pt x="697918" y="1227647"/>
                </a:lnTo>
                <a:close/>
              </a:path>
              <a:path w="1421959" h="1347213">
                <a:moveTo>
                  <a:pt x="1277685" y="839037"/>
                </a:moveTo>
                <a:lnTo>
                  <a:pt x="1279492" y="837043"/>
                </a:lnTo>
                <a:lnTo>
                  <a:pt x="1272303" y="827073"/>
                </a:lnTo>
                <a:lnTo>
                  <a:pt x="1287622" y="827073"/>
                </a:lnTo>
                <a:lnTo>
                  <a:pt x="1295715" y="828070"/>
                </a:lnTo>
                <a:lnTo>
                  <a:pt x="1323681" y="828070"/>
                </a:lnTo>
                <a:lnTo>
                  <a:pt x="1331812" y="827073"/>
                </a:lnTo>
                <a:lnTo>
                  <a:pt x="1339904" y="825078"/>
                </a:lnTo>
                <a:lnTo>
                  <a:pt x="1346228" y="822087"/>
                </a:lnTo>
                <a:lnTo>
                  <a:pt x="1351648" y="819096"/>
                </a:lnTo>
                <a:lnTo>
                  <a:pt x="1356127" y="816105"/>
                </a:lnTo>
                <a:lnTo>
                  <a:pt x="1360644" y="811119"/>
                </a:lnTo>
                <a:lnTo>
                  <a:pt x="1366064" y="807131"/>
                </a:lnTo>
                <a:lnTo>
                  <a:pt x="1375060" y="796163"/>
                </a:lnTo>
                <a:lnTo>
                  <a:pt x="1383190" y="784198"/>
                </a:lnTo>
                <a:lnTo>
                  <a:pt x="1391320" y="771278"/>
                </a:lnTo>
                <a:lnTo>
                  <a:pt x="1397606" y="759313"/>
                </a:lnTo>
                <a:lnTo>
                  <a:pt x="1403930" y="746351"/>
                </a:lnTo>
                <a:lnTo>
                  <a:pt x="1408446" y="735383"/>
                </a:lnTo>
                <a:lnTo>
                  <a:pt x="1406640" y="732392"/>
                </a:lnTo>
                <a:lnTo>
                  <a:pt x="1404833" y="729401"/>
                </a:lnTo>
                <a:lnTo>
                  <a:pt x="1401219" y="725413"/>
                </a:lnTo>
                <a:lnTo>
                  <a:pt x="1398509" y="721424"/>
                </a:lnTo>
                <a:lnTo>
                  <a:pt x="1394896" y="717436"/>
                </a:lnTo>
                <a:lnTo>
                  <a:pt x="1391320" y="714445"/>
                </a:lnTo>
                <a:lnTo>
                  <a:pt x="1388610" y="711454"/>
                </a:lnTo>
                <a:lnTo>
                  <a:pt x="1384997" y="710456"/>
                </a:lnTo>
                <a:lnTo>
                  <a:pt x="1369677" y="704474"/>
                </a:lnTo>
                <a:lnTo>
                  <a:pt x="1352551" y="697536"/>
                </a:lnTo>
                <a:lnTo>
                  <a:pt x="1335387" y="690556"/>
                </a:lnTo>
                <a:lnTo>
                  <a:pt x="1316454" y="683577"/>
                </a:lnTo>
                <a:lnTo>
                  <a:pt x="1298425" y="677595"/>
                </a:lnTo>
                <a:lnTo>
                  <a:pt x="1280395" y="671612"/>
                </a:lnTo>
                <a:lnTo>
                  <a:pt x="1264173" y="668621"/>
                </a:lnTo>
                <a:lnTo>
                  <a:pt x="1248853" y="667624"/>
                </a:lnTo>
                <a:lnTo>
                  <a:pt x="1257849" y="662638"/>
                </a:lnTo>
                <a:lnTo>
                  <a:pt x="1267786" y="658650"/>
                </a:lnTo>
                <a:lnTo>
                  <a:pt x="1277685" y="655659"/>
                </a:lnTo>
                <a:lnTo>
                  <a:pt x="1287622" y="654662"/>
                </a:lnTo>
                <a:lnTo>
                  <a:pt x="1297522" y="653665"/>
                </a:lnTo>
                <a:lnTo>
                  <a:pt x="1308362" y="652668"/>
                </a:lnTo>
                <a:lnTo>
                  <a:pt x="1318261" y="653665"/>
                </a:lnTo>
                <a:lnTo>
                  <a:pt x="1329101" y="653665"/>
                </a:lnTo>
                <a:lnTo>
                  <a:pt x="1349841" y="656656"/>
                </a:lnTo>
                <a:lnTo>
                  <a:pt x="1370581" y="658650"/>
                </a:lnTo>
                <a:lnTo>
                  <a:pt x="1392224" y="661641"/>
                </a:lnTo>
                <a:lnTo>
                  <a:pt x="1412060" y="662638"/>
                </a:lnTo>
                <a:lnTo>
                  <a:pt x="1415636" y="657653"/>
                </a:lnTo>
                <a:lnTo>
                  <a:pt x="1418346" y="651671"/>
                </a:lnTo>
                <a:lnTo>
                  <a:pt x="1420152" y="644691"/>
                </a:lnTo>
                <a:lnTo>
                  <a:pt x="1421056" y="637712"/>
                </a:lnTo>
                <a:lnTo>
                  <a:pt x="1421959" y="620803"/>
                </a:lnTo>
                <a:lnTo>
                  <a:pt x="1421959" y="603853"/>
                </a:lnTo>
                <a:lnTo>
                  <a:pt x="1420152" y="585905"/>
                </a:lnTo>
                <a:lnTo>
                  <a:pt x="1418346" y="568955"/>
                </a:lnTo>
                <a:lnTo>
                  <a:pt x="1416539" y="554040"/>
                </a:lnTo>
                <a:lnTo>
                  <a:pt x="1416539" y="541078"/>
                </a:lnTo>
                <a:lnTo>
                  <a:pt x="1413866" y="541078"/>
                </a:lnTo>
                <a:lnTo>
                  <a:pt x="1410253" y="540081"/>
                </a:lnTo>
                <a:lnTo>
                  <a:pt x="1407543" y="540081"/>
                </a:lnTo>
                <a:lnTo>
                  <a:pt x="1404833" y="539084"/>
                </a:lnTo>
                <a:lnTo>
                  <a:pt x="1402123" y="538087"/>
                </a:lnTo>
                <a:lnTo>
                  <a:pt x="1398509" y="537090"/>
                </a:lnTo>
                <a:lnTo>
                  <a:pt x="1395799" y="537090"/>
                </a:lnTo>
                <a:lnTo>
                  <a:pt x="1393127" y="536093"/>
                </a:lnTo>
                <a:lnTo>
                  <a:pt x="1376866" y="540081"/>
                </a:lnTo>
                <a:lnTo>
                  <a:pt x="1360644" y="545067"/>
                </a:lnTo>
                <a:lnTo>
                  <a:pt x="1344421" y="551049"/>
                </a:lnTo>
                <a:lnTo>
                  <a:pt x="1329101" y="559026"/>
                </a:lnTo>
                <a:lnTo>
                  <a:pt x="1312879" y="566961"/>
                </a:lnTo>
                <a:lnTo>
                  <a:pt x="1297522" y="576932"/>
                </a:lnTo>
                <a:lnTo>
                  <a:pt x="1283105" y="588896"/>
                </a:lnTo>
                <a:lnTo>
                  <a:pt x="1268689" y="600861"/>
                </a:lnTo>
                <a:lnTo>
                  <a:pt x="1254236" y="613823"/>
                </a:lnTo>
                <a:lnTo>
                  <a:pt x="1241626" y="627782"/>
                </a:lnTo>
                <a:lnTo>
                  <a:pt x="1229017" y="642697"/>
                </a:lnTo>
                <a:lnTo>
                  <a:pt x="1218177" y="658650"/>
                </a:lnTo>
                <a:lnTo>
                  <a:pt x="1207374" y="675600"/>
                </a:lnTo>
                <a:lnTo>
                  <a:pt x="1197437" y="693548"/>
                </a:lnTo>
                <a:lnTo>
                  <a:pt x="1189345" y="711454"/>
                </a:lnTo>
                <a:lnTo>
                  <a:pt x="1182118" y="730398"/>
                </a:lnTo>
                <a:lnTo>
                  <a:pt x="1177601" y="740369"/>
                </a:lnTo>
                <a:lnTo>
                  <a:pt x="1171277" y="753331"/>
                </a:lnTo>
                <a:lnTo>
                  <a:pt x="1163185" y="766293"/>
                </a:lnTo>
                <a:lnTo>
                  <a:pt x="1155055" y="781207"/>
                </a:lnTo>
                <a:lnTo>
                  <a:pt x="1146962" y="795166"/>
                </a:lnTo>
                <a:lnTo>
                  <a:pt x="1141542" y="809125"/>
                </a:lnTo>
                <a:lnTo>
                  <a:pt x="1139735" y="816105"/>
                </a:lnTo>
                <a:lnTo>
                  <a:pt x="1137928" y="822087"/>
                </a:lnTo>
                <a:lnTo>
                  <a:pt x="1137928" y="827073"/>
                </a:lnTo>
                <a:lnTo>
                  <a:pt x="1138832" y="832058"/>
                </a:lnTo>
                <a:lnTo>
                  <a:pt x="1140639" y="830064"/>
                </a:lnTo>
                <a:lnTo>
                  <a:pt x="1143349" y="828070"/>
                </a:lnTo>
                <a:lnTo>
                  <a:pt x="1146059" y="825078"/>
                </a:lnTo>
                <a:lnTo>
                  <a:pt x="1148769" y="823084"/>
                </a:lnTo>
                <a:lnTo>
                  <a:pt x="1151441" y="821090"/>
                </a:lnTo>
                <a:lnTo>
                  <a:pt x="1154151" y="819096"/>
                </a:lnTo>
                <a:lnTo>
                  <a:pt x="1156861" y="818099"/>
                </a:lnTo>
                <a:lnTo>
                  <a:pt x="1158668" y="817102"/>
                </a:lnTo>
                <a:lnTo>
                  <a:pt x="1160475" y="823084"/>
                </a:lnTo>
                <a:lnTo>
                  <a:pt x="1160475" y="828070"/>
                </a:lnTo>
                <a:lnTo>
                  <a:pt x="1159571" y="833055"/>
                </a:lnTo>
                <a:lnTo>
                  <a:pt x="1156861" y="837043"/>
                </a:lnTo>
                <a:lnTo>
                  <a:pt x="1154151" y="842029"/>
                </a:lnTo>
                <a:lnTo>
                  <a:pt x="1150575" y="845975"/>
                </a:lnTo>
                <a:lnTo>
                  <a:pt x="1146962" y="849964"/>
                </a:lnTo>
                <a:lnTo>
                  <a:pt x="1141542" y="852955"/>
                </a:lnTo>
                <a:lnTo>
                  <a:pt x="1132508" y="859934"/>
                </a:lnTo>
                <a:lnTo>
                  <a:pt x="1122609" y="864920"/>
                </a:lnTo>
                <a:lnTo>
                  <a:pt x="1113575" y="868908"/>
                </a:lnTo>
                <a:lnTo>
                  <a:pt x="1108193" y="870902"/>
                </a:lnTo>
                <a:lnTo>
                  <a:pt x="1108193" y="872896"/>
                </a:lnTo>
                <a:lnTo>
                  <a:pt x="1109096" y="875888"/>
                </a:lnTo>
                <a:lnTo>
                  <a:pt x="1110000" y="879876"/>
                </a:lnTo>
                <a:lnTo>
                  <a:pt x="1111769" y="882867"/>
                </a:lnTo>
                <a:lnTo>
                  <a:pt x="1113575" y="886855"/>
                </a:lnTo>
                <a:lnTo>
                  <a:pt x="1114479" y="889847"/>
                </a:lnTo>
                <a:lnTo>
                  <a:pt x="1115382" y="892838"/>
                </a:lnTo>
                <a:lnTo>
                  <a:pt x="1115382" y="894832"/>
                </a:lnTo>
                <a:lnTo>
                  <a:pt x="1118092" y="894832"/>
                </a:lnTo>
                <a:lnTo>
                  <a:pt x="1120802" y="893835"/>
                </a:lnTo>
                <a:lnTo>
                  <a:pt x="1123512" y="893835"/>
                </a:lnTo>
                <a:lnTo>
                  <a:pt x="1125319" y="891841"/>
                </a:lnTo>
                <a:lnTo>
                  <a:pt x="1127126" y="890844"/>
                </a:lnTo>
                <a:lnTo>
                  <a:pt x="1128029" y="888850"/>
                </a:lnTo>
                <a:lnTo>
                  <a:pt x="1129836" y="886855"/>
                </a:lnTo>
                <a:lnTo>
                  <a:pt x="1131605" y="884861"/>
                </a:lnTo>
                <a:lnTo>
                  <a:pt x="1137025" y="884861"/>
                </a:lnTo>
                <a:lnTo>
                  <a:pt x="1139735" y="883864"/>
                </a:lnTo>
                <a:lnTo>
                  <a:pt x="1142445" y="882867"/>
                </a:lnTo>
                <a:lnTo>
                  <a:pt x="1145155" y="881870"/>
                </a:lnTo>
                <a:lnTo>
                  <a:pt x="1146962" y="880873"/>
                </a:lnTo>
                <a:lnTo>
                  <a:pt x="1150575" y="880873"/>
                </a:lnTo>
                <a:lnTo>
                  <a:pt x="1155055" y="885858"/>
                </a:lnTo>
                <a:lnTo>
                  <a:pt x="1160475" y="891841"/>
                </a:lnTo>
                <a:lnTo>
                  <a:pt x="1168605" y="900815"/>
                </a:lnTo>
                <a:lnTo>
                  <a:pt x="1176698" y="908791"/>
                </a:lnTo>
                <a:lnTo>
                  <a:pt x="1184828" y="917723"/>
                </a:lnTo>
                <a:lnTo>
                  <a:pt x="1192920" y="924703"/>
                </a:lnTo>
                <a:lnTo>
                  <a:pt x="1200147" y="930685"/>
                </a:lnTo>
                <a:lnTo>
                  <a:pt x="1205567" y="933676"/>
                </a:lnTo>
                <a:lnTo>
                  <a:pt x="1217273" y="938662"/>
                </a:lnTo>
                <a:lnTo>
                  <a:pt x="1230824" y="942650"/>
                </a:lnTo>
                <a:lnTo>
                  <a:pt x="1244336" y="944644"/>
                </a:lnTo>
                <a:lnTo>
                  <a:pt x="1258752" y="946638"/>
                </a:lnTo>
                <a:lnTo>
                  <a:pt x="1273169" y="947635"/>
                </a:lnTo>
                <a:lnTo>
                  <a:pt x="1287622" y="948633"/>
                </a:lnTo>
                <a:lnTo>
                  <a:pt x="1314648" y="948633"/>
                </a:lnTo>
                <a:lnTo>
                  <a:pt x="1314648" y="942650"/>
                </a:lnTo>
                <a:lnTo>
                  <a:pt x="1312879" y="936668"/>
                </a:lnTo>
                <a:lnTo>
                  <a:pt x="1311072" y="931682"/>
                </a:lnTo>
                <a:lnTo>
                  <a:pt x="1308362" y="925700"/>
                </a:lnTo>
                <a:lnTo>
                  <a:pt x="1302038" y="912779"/>
                </a:lnTo>
                <a:lnTo>
                  <a:pt x="1293908" y="900815"/>
                </a:lnTo>
                <a:lnTo>
                  <a:pt x="1284912" y="889847"/>
                </a:lnTo>
                <a:lnTo>
                  <a:pt x="1276782" y="878879"/>
                </a:lnTo>
                <a:lnTo>
                  <a:pt x="1269593" y="868908"/>
                </a:lnTo>
                <a:lnTo>
                  <a:pt x="1264173" y="860932"/>
                </a:lnTo>
                <a:lnTo>
                  <a:pt x="1265979" y="858937"/>
                </a:lnTo>
                <a:lnTo>
                  <a:pt x="1267786" y="855946"/>
                </a:lnTo>
                <a:lnTo>
                  <a:pt x="1269593" y="852955"/>
                </a:lnTo>
                <a:lnTo>
                  <a:pt x="1272303" y="848967"/>
                </a:lnTo>
                <a:lnTo>
                  <a:pt x="1274072" y="844978"/>
                </a:lnTo>
                <a:lnTo>
                  <a:pt x="1275879" y="842029"/>
                </a:lnTo>
                <a:lnTo>
                  <a:pt x="1277685" y="839037"/>
                </a:lnTo>
                <a:close/>
              </a:path>
              <a:path w="1421959" h="1347213">
                <a:moveTo>
                  <a:pt x="809709" y="90650"/>
                </a:moveTo>
                <a:lnTo>
                  <a:pt x="806999" y="65765"/>
                </a:lnTo>
                <a:lnTo>
                  <a:pt x="800713" y="91647"/>
                </a:lnTo>
                <a:lnTo>
                  <a:pt x="809709" y="90650"/>
                </a:lnTo>
                <a:close/>
              </a:path>
              <a:path w="1421959" h="1347213">
                <a:moveTo>
                  <a:pt x="1806" y="733389"/>
                </a:moveTo>
                <a:lnTo>
                  <a:pt x="3613" y="760310"/>
                </a:lnTo>
                <a:lnTo>
                  <a:pt x="5420" y="786193"/>
                </a:lnTo>
                <a:lnTo>
                  <a:pt x="9033" y="813114"/>
                </a:lnTo>
                <a:lnTo>
                  <a:pt x="13512" y="840035"/>
                </a:lnTo>
                <a:lnTo>
                  <a:pt x="18029" y="865917"/>
                </a:lnTo>
                <a:lnTo>
                  <a:pt x="23449" y="892838"/>
                </a:lnTo>
                <a:lnTo>
                  <a:pt x="30676" y="918720"/>
                </a:lnTo>
                <a:lnTo>
                  <a:pt x="37865" y="944644"/>
                </a:lnTo>
                <a:lnTo>
                  <a:pt x="45995" y="970568"/>
                </a:lnTo>
                <a:lnTo>
                  <a:pt x="54991" y="996451"/>
                </a:lnTo>
                <a:lnTo>
                  <a:pt x="64928" y="1021377"/>
                </a:lnTo>
                <a:lnTo>
                  <a:pt x="75731" y="1045307"/>
                </a:lnTo>
                <a:lnTo>
                  <a:pt x="87475" y="1069195"/>
                </a:lnTo>
                <a:lnTo>
                  <a:pt x="100987" y="1093125"/>
                </a:lnTo>
                <a:lnTo>
                  <a:pt x="114500" y="1116058"/>
                </a:lnTo>
                <a:lnTo>
                  <a:pt x="129857" y="1137952"/>
                </a:lnTo>
                <a:lnTo>
                  <a:pt x="146080" y="1158891"/>
                </a:lnTo>
                <a:lnTo>
                  <a:pt x="163206" y="1178832"/>
                </a:lnTo>
                <a:lnTo>
                  <a:pt x="181236" y="1198732"/>
                </a:lnTo>
                <a:lnTo>
                  <a:pt x="200168" y="1216679"/>
                </a:lnTo>
                <a:lnTo>
                  <a:pt x="220908" y="1234627"/>
                </a:lnTo>
                <a:lnTo>
                  <a:pt x="232652" y="1243600"/>
                </a:lnTo>
                <a:lnTo>
                  <a:pt x="245261" y="1249583"/>
                </a:lnTo>
                <a:lnTo>
                  <a:pt x="257870" y="1253571"/>
                </a:lnTo>
                <a:lnTo>
                  <a:pt x="271421" y="1256562"/>
                </a:lnTo>
                <a:lnTo>
                  <a:pt x="284030" y="1258556"/>
                </a:lnTo>
                <a:lnTo>
                  <a:pt x="298446" y="1258556"/>
                </a:lnTo>
                <a:lnTo>
                  <a:pt x="311996" y="1259554"/>
                </a:lnTo>
                <a:lnTo>
                  <a:pt x="326413" y="1259554"/>
                </a:lnTo>
                <a:lnTo>
                  <a:pt x="302963" y="1247589"/>
                </a:lnTo>
                <a:lnTo>
                  <a:pt x="280417" y="1233630"/>
                </a:lnTo>
                <a:lnTo>
                  <a:pt x="258774" y="1218673"/>
                </a:lnTo>
                <a:lnTo>
                  <a:pt x="238937" y="1202720"/>
                </a:lnTo>
                <a:lnTo>
                  <a:pt x="219101" y="1185812"/>
                </a:lnTo>
                <a:lnTo>
                  <a:pt x="201072" y="1166867"/>
                </a:lnTo>
                <a:lnTo>
                  <a:pt x="183042" y="1147923"/>
                </a:lnTo>
                <a:lnTo>
                  <a:pt x="166819" y="1126984"/>
                </a:lnTo>
                <a:lnTo>
                  <a:pt x="151500" y="1105090"/>
                </a:lnTo>
                <a:lnTo>
                  <a:pt x="137046" y="1083154"/>
                </a:lnTo>
                <a:lnTo>
                  <a:pt x="123534" y="1059225"/>
                </a:lnTo>
                <a:lnTo>
                  <a:pt x="121797" y="1055935"/>
                </a:lnTo>
                <a:lnTo>
                  <a:pt x="119920" y="1053284"/>
                </a:lnTo>
                <a:lnTo>
                  <a:pt x="113634" y="1041319"/>
                </a:lnTo>
                <a:lnTo>
                  <a:pt x="111927" y="1037237"/>
                </a:lnTo>
                <a:lnTo>
                  <a:pt x="110924" y="1035336"/>
                </a:lnTo>
                <a:lnTo>
                  <a:pt x="100084" y="1009413"/>
                </a:lnTo>
                <a:lnTo>
                  <a:pt x="89281" y="983530"/>
                </a:lnTo>
                <a:lnTo>
                  <a:pt x="80248" y="957606"/>
                </a:lnTo>
                <a:lnTo>
                  <a:pt x="71252" y="930685"/>
                </a:lnTo>
                <a:lnTo>
                  <a:pt x="64025" y="902809"/>
                </a:lnTo>
                <a:lnTo>
                  <a:pt x="57701" y="873894"/>
                </a:lnTo>
                <a:lnTo>
                  <a:pt x="52319" y="845975"/>
                </a:lnTo>
                <a:lnTo>
                  <a:pt x="48706" y="817102"/>
                </a:lnTo>
                <a:lnTo>
                  <a:pt x="45092" y="787190"/>
                </a:lnTo>
                <a:lnTo>
                  <a:pt x="42382" y="757319"/>
                </a:lnTo>
                <a:lnTo>
                  <a:pt x="41479" y="727407"/>
                </a:lnTo>
                <a:lnTo>
                  <a:pt x="41479" y="697536"/>
                </a:lnTo>
                <a:lnTo>
                  <a:pt x="42382" y="667624"/>
                </a:lnTo>
                <a:lnTo>
                  <a:pt x="44189" y="637712"/>
                </a:lnTo>
                <a:lnTo>
                  <a:pt x="46899" y="607841"/>
                </a:lnTo>
                <a:lnTo>
                  <a:pt x="50512" y="576932"/>
                </a:lnTo>
                <a:lnTo>
                  <a:pt x="52366" y="566645"/>
                </a:lnTo>
                <a:lnTo>
                  <a:pt x="54088" y="555037"/>
                </a:lnTo>
                <a:lnTo>
                  <a:pt x="55895" y="542076"/>
                </a:lnTo>
                <a:lnTo>
                  <a:pt x="58747" y="531842"/>
                </a:lnTo>
                <a:lnTo>
                  <a:pt x="61315" y="518146"/>
                </a:lnTo>
                <a:lnTo>
                  <a:pt x="68542" y="488275"/>
                </a:lnTo>
                <a:lnTo>
                  <a:pt x="74702" y="466265"/>
                </a:lnTo>
                <a:lnTo>
                  <a:pt x="70348" y="459360"/>
                </a:lnTo>
                <a:lnTo>
                  <a:pt x="66774" y="453724"/>
                </a:lnTo>
                <a:lnTo>
                  <a:pt x="65832" y="453377"/>
                </a:lnTo>
                <a:lnTo>
                  <a:pt x="60412" y="451383"/>
                </a:lnTo>
                <a:lnTo>
                  <a:pt x="55895" y="449389"/>
                </a:lnTo>
                <a:lnTo>
                  <a:pt x="52319" y="447395"/>
                </a:lnTo>
                <a:lnTo>
                  <a:pt x="50961" y="446796"/>
                </a:lnTo>
                <a:lnTo>
                  <a:pt x="37865" y="463348"/>
                </a:lnTo>
                <a:lnTo>
                  <a:pt x="37865" y="455372"/>
                </a:lnTo>
                <a:lnTo>
                  <a:pt x="38769" y="446398"/>
                </a:lnTo>
                <a:lnTo>
                  <a:pt x="39220" y="441911"/>
                </a:lnTo>
                <a:lnTo>
                  <a:pt x="36962" y="444404"/>
                </a:lnTo>
                <a:lnTo>
                  <a:pt x="34252" y="448392"/>
                </a:lnTo>
                <a:lnTo>
                  <a:pt x="30676" y="452380"/>
                </a:lnTo>
                <a:lnTo>
                  <a:pt x="27966" y="456369"/>
                </a:lnTo>
                <a:lnTo>
                  <a:pt x="25256" y="460357"/>
                </a:lnTo>
                <a:lnTo>
                  <a:pt x="23449" y="464345"/>
                </a:lnTo>
                <a:lnTo>
                  <a:pt x="21642" y="468334"/>
                </a:lnTo>
                <a:lnTo>
                  <a:pt x="17126" y="489272"/>
                </a:lnTo>
                <a:lnTo>
                  <a:pt x="13512" y="511166"/>
                </a:lnTo>
                <a:lnTo>
                  <a:pt x="9936" y="534099"/>
                </a:lnTo>
                <a:lnTo>
                  <a:pt x="6323" y="557032"/>
                </a:lnTo>
                <a:lnTo>
                  <a:pt x="3613" y="580920"/>
                </a:lnTo>
                <a:lnTo>
                  <a:pt x="1806" y="605847"/>
                </a:lnTo>
                <a:lnTo>
                  <a:pt x="903" y="630774"/>
                </a:lnTo>
                <a:lnTo>
                  <a:pt x="0" y="655659"/>
                </a:lnTo>
                <a:lnTo>
                  <a:pt x="0" y="707465"/>
                </a:lnTo>
                <a:lnTo>
                  <a:pt x="1806" y="733389"/>
                </a:lnTo>
                <a:close/>
              </a:path>
              <a:path w="1421959" h="1347213">
                <a:moveTo>
                  <a:pt x="170433" y="505184"/>
                </a:moveTo>
                <a:lnTo>
                  <a:pt x="166819" y="504187"/>
                </a:lnTo>
                <a:lnTo>
                  <a:pt x="162303" y="503190"/>
                </a:lnTo>
                <a:lnTo>
                  <a:pt x="162303" y="500198"/>
                </a:lnTo>
                <a:lnTo>
                  <a:pt x="161399" y="498204"/>
                </a:lnTo>
                <a:lnTo>
                  <a:pt x="161399" y="496210"/>
                </a:lnTo>
                <a:lnTo>
                  <a:pt x="160496" y="495213"/>
                </a:lnTo>
                <a:lnTo>
                  <a:pt x="159593" y="494216"/>
                </a:lnTo>
                <a:lnTo>
                  <a:pt x="159593" y="492263"/>
                </a:lnTo>
                <a:lnTo>
                  <a:pt x="158689" y="490269"/>
                </a:lnTo>
                <a:lnTo>
                  <a:pt x="158689" y="487278"/>
                </a:lnTo>
                <a:lnTo>
                  <a:pt x="156883" y="487278"/>
                </a:lnTo>
                <a:lnTo>
                  <a:pt x="155076" y="486281"/>
                </a:lnTo>
                <a:lnTo>
                  <a:pt x="153307" y="484287"/>
                </a:lnTo>
                <a:lnTo>
                  <a:pt x="151500" y="482293"/>
                </a:lnTo>
                <a:lnTo>
                  <a:pt x="149693" y="481296"/>
                </a:lnTo>
                <a:lnTo>
                  <a:pt x="147887" y="479301"/>
                </a:lnTo>
                <a:lnTo>
                  <a:pt x="146983" y="478304"/>
                </a:lnTo>
                <a:lnTo>
                  <a:pt x="146080" y="469331"/>
                </a:lnTo>
                <a:lnTo>
                  <a:pt x="144273" y="461354"/>
                </a:lnTo>
                <a:lnTo>
                  <a:pt x="140660" y="453377"/>
                </a:lnTo>
                <a:lnTo>
                  <a:pt x="136143" y="445401"/>
                </a:lnTo>
                <a:lnTo>
                  <a:pt x="130760" y="438421"/>
                </a:lnTo>
                <a:lnTo>
                  <a:pt x="125340" y="431442"/>
                </a:lnTo>
                <a:lnTo>
                  <a:pt x="118113" y="425459"/>
                </a:lnTo>
                <a:lnTo>
                  <a:pt x="110924" y="419518"/>
                </a:lnTo>
                <a:lnTo>
                  <a:pt x="103697" y="414533"/>
                </a:lnTo>
                <a:lnTo>
                  <a:pt x="95567" y="409548"/>
                </a:lnTo>
                <a:lnTo>
                  <a:pt x="88378" y="405559"/>
                </a:lnTo>
                <a:lnTo>
                  <a:pt x="80248" y="402568"/>
                </a:lnTo>
                <a:lnTo>
                  <a:pt x="73059" y="399577"/>
                </a:lnTo>
                <a:lnTo>
                  <a:pt x="65832" y="397583"/>
                </a:lnTo>
                <a:lnTo>
                  <a:pt x="58605" y="396586"/>
                </a:lnTo>
                <a:lnTo>
                  <a:pt x="53222" y="395589"/>
                </a:lnTo>
                <a:lnTo>
                  <a:pt x="48706" y="402568"/>
                </a:lnTo>
                <a:lnTo>
                  <a:pt x="45995" y="409548"/>
                </a:lnTo>
                <a:lnTo>
                  <a:pt x="43285" y="418521"/>
                </a:lnTo>
                <a:lnTo>
                  <a:pt x="40575" y="427454"/>
                </a:lnTo>
                <a:lnTo>
                  <a:pt x="39672" y="437424"/>
                </a:lnTo>
                <a:lnTo>
                  <a:pt x="39220" y="441911"/>
                </a:lnTo>
                <a:lnTo>
                  <a:pt x="39672" y="441413"/>
                </a:lnTo>
                <a:lnTo>
                  <a:pt x="41479" y="439418"/>
                </a:lnTo>
                <a:lnTo>
                  <a:pt x="45092" y="442410"/>
                </a:lnTo>
                <a:lnTo>
                  <a:pt x="47802" y="445401"/>
                </a:lnTo>
                <a:lnTo>
                  <a:pt x="50961" y="446796"/>
                </a:lnTo>
                <a:lnTo>
                  <a:pt x="56798" y="439418"/>
                </a:lnTo>
                <a:lnTo>
                  <a:pt x="64025" y="449389"/>
                </a:lnTo>
                <a:lnTo>
                  <a:pt x="66774" y="453724"/>
                </a:lnTo>
                <a:lnTo>
                  <a:pt x="71252" y="455372"/>
                </a:lnTo>
                <a:lnTo>
                  <a:pt x="76634" y="459360"/>
                </a:lnTo>
                <a:lnTo>
                  <a:pt x="74702" y="466265"/>
                </a:lnTo>
                <a:lnTo>
                  <a:pt x="76634" y="469331"/>
                </a:lnTo>
                <a:lnTo>
                  <a:pt x="82958" y="480298"/>
                </a:lnTo>
                <a:lnTo>
                  <a:pt x="90185" y="490269"/>
                </a:lnTo>
                <a:lnTo>
                  <a:pt x="97374" y="500198"/>
                </a:lnTo>
                <a:lnTo>
                  <a:pt x="106407" y="509172"/>
                </a:lnTo>
                <a:lnTo>
                  <a:pt x="115403" y="517149"/>
                </a:lnTo>
                <a:lnTo>
                  <a:pt x="115403" y="520140"/>
                </a:lnTo>
                <a:lnTo>
                  <a:pt x="114500" y="524128"/>
                </a:lnTo>
                <a:lnTo>
                  <a:pt x="114500" y="528116"/>
                </a:lnTo>
                <a:lnTo>
                  <a:pt x="113634" y="531108"/>
                </a:lnTo>
                <a:lnTo>
                  <a:pt x="112731" y="535096"/>
                </a:lnTo>
                <a:lnTo>
                  <a:pt x="112731" y="538087"/>
                </a:lnTo>
                <a:lnTo>
                  <a:pt x="111828" y="542076"/>
                </a:lnTo>
                <a:lnTo>
                  <a:pt x="111828" y="546064"/>
                </a:lnTo>
                <a:lnTo>
                  <a:pt x="119920" y="555037"/>
                </a:lnTo>
                <a:lnTo>
                  <a:pt x="127147" y="561020"/>
                </a:lnTo>
                <a:lnTo>
                  <a:pt x="130760" y="563970"/>
                </a:lnTo>
                <a:lnTo>
                  <a:pt x="133471" y="564967"/>
                </a:lnTo>
                <a:lnTo>
                  <a:pt x="137046" y="565964"/>
                </a:lnTo>
                <a:lnTo>
                  <a:pt x="139756" y="566961"/>
                </a:lnTo>
                <a:lnTo>
                  <a:pt x="146080" y="565964"/>
                </a:lnTo>
                <a:lnTo>
                  <a:pt x="153307" y="563970"/>
                </a:lnTo>
                <a:lnTo>
                  <a:pt x="161399" y="560023"/>
                </a:lnTo>
                <a:lnTo>
                  <a:pt x="170433" y="555037"/>
                </a:lnTo>
                <a:lnTo>
                  <a:pt x="174046" y="548058"/>
                </a:lnTo>
                <a:lnTo>
                  <a:pt x="177622" y="540081"/>
                </a:lnTo>
                <a:lnTo>
                  <a:pt x="179429" y="531108"/>
                </a:lnTo>
                <a:lnTo>
                  <a:pt x="179429" y="519143"/>
                </a:lnTo>
                <a:lnTo>
                  <a:pt x="178525" y="516152"/>
                </a:lnTo>
                <a:lnTo>
                  <a:pt x="177622" y="513160"/>
                </a:lnTo>
                <a:lnTo>
                  <a:pt x="175815" y="510169"/>
                </a:lnTo>
                <a:lnTo>
                  <a:pt x="173143" y="507178"/>
                </a:lnTo>
                <a:lnTo>
                  <a:pt x="170433" y="50518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3" name="object 43"/>
          <p:cNvSpPr/>
          <p:nvPr/>
        </p:nvSpPr>
        <p:spPr>
          <a:xfrm>
            <a:off x="5937689" y="2667754"/>
            <a:ext cx="73924" cy="568997"/>
          </a:xfrm>
          <a:custGeom>
            <a:avLst/>
            <a:gdLst/>
            <a:ahLst/>
            <a:cxnLst/>
            <a:rect l="l" t="t" r="r" b="b"/>
            <a:pathLst>
              <a:path w="73924" h="568997">
                <a:moveTo>
                  <a:pt x="16222" y="0"/>
                </a:moveTo>
                <a:lnTo>
                  <a:pt x="20739" y="74739"/>
                </a:lnTo>
                <a:lnTo>
                  <a:pt x="23412" y="141501"/>
                </a:lnTo>
                <a:lnTo>
                  <a:pt x="26122" y="203320"/>
                </a:lnTo>
                <a:lnTo>
                  <a:pt x="29735" y="264100"/>
                </a:lnTo>
                <a:lnTo>
                  <a:pt x="31542" y="294967"/>
                </a:lnTo>
                <a:lnTo>
                  <a:pt x="35155" y="326874"/>
                </a:lnTo>
                <a:lnTo>
                  <a:pt x="38769" y="360733"/>
                </a:lnTo>
                <a:lnTo>
                  <a:pt x="43248" y="396627"/>
                </a:lnTo>
                <a:lnTo>
                  <a:pt x="49571" y="435472"/>
                </a:lnTo>
                <a:lnTo>
                  <a:pt x="55895" y="476352"/>
                </a:lnTo>
                <a:lnTo>
                  <a:pt x="63987" y="521179"/>
                </a:lnTo>
                <a:lnTo>
                  <a:pt x="73924" y="568997"/>
                </a:lnTo>
                <a:lnTo>
                  <a:pt x="67601" y="560064"/>
                </a:lnTo>
                <a:lnTo>
                  <a:pt x="61315" y="548100"/>
                </a:lnTo>
                <a:lnTo>
                  <a:pt x="55895" y="535138"/>
                </a:lnTo>
                <a:lnTo>
                  <a:pt x="51378" y="522176"/>
                </a:lnTo>
                <a:lnTo>
                  <a:pt x="46861" y="508217"/>
                </a:lnTo>
                <a:lnTo>
                  <a:pt x="43248" y="494258"/>
                </a:lnTo>
                <a:lnTo>
                  <a:pt x="39672" y="480340"/>
                </a:lnTo>
                <a:lnTo>
                  <a:pt x="36059" y="467378"/>
                </a:lnTo>
                <a:lnTo>
                  <a:pt x="30638" y="443448"/>
                </a:lnTo>
                <a:lnTo>
                  <a:pt x="25218" y="420557"/>
                </a:lnTo>
                <a:lnTo>
                  <a:pt x="20739" y="396627"/>
                </a:lnTo>
                <a:lnTo>
                  <a:pt x="17126" y="373695"/>
                </a:lnTo>
                <a:lnTo>
                  <a:pt x="14416" y="349806"/>
                </a:lnTo>
                <a:lnTo>
                  <a:pt x="11706" y="326874"/>
                </a:lnTo>
                <a:lnTo>
                  <a:pt x="9899" y="303941"/>
                </a:lnTo>
                <a:lnTo>
                  <a:pt x="8092" y="280053"/>
                </a:lnTo>
                <a:lnTo>
                  <a:pt x="6285" y="234187"/>
                </a:lnTo>
                <a:lnTo>
                  <a:pt x="4479" y="188363"/>
                </a:lnTo>
                <a:lnTo>
                  <a:pt x="2672" y="141501"/>
                </a:lnTo>
                <a:lnTo>
                  <a:pt x="0" y="95677"/>
                </a:lnTo>
                <a:lnTo>
                  <a:pt x="0" y="85706"/>
                </a:lnTo>
                <a:lnTo>
                  <a:pt x="0" y="73741"/>
                </a:lnTo>
                <a:lnTo>
                  <a:pt x="1769" y="61818"/>
                </a:lnTo>
                <a:lnTo>
                  <a:pt x="3575" y="48856"/>
                </a:lnTo>
                <a:lnTo>
                  <a:pt x="7189" y="35894"/>
                </a:lnTo>
                <a:lnTo>
                  <a:pt x="9899" y="22932"/>
                </a:lnTo>
                <a:lnTo>
                  <a:pt x="13512" y="10967"/>
                </a:lnTo>
                <a:lnTo>
                  <a:pt x="16222" y="0"/>
                </a:lnTo>
              </a:path>
            </a:pathLst>
          </a:custGeom>
          <a:ln w="2687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4" name="object 44"/>
          <p:cNvSpPr/>
          <p:nvPr/>
        </p:nvSpPr>
        <p:spPr>
          <a:xfrm>
            <a:off x="5885369" y="2613953"/>
            <a:ext cx="326413" cy="820135"/>
          </a:xfrm>
          <a:custGeom>
            <a:avLst/>
            <a:gdLst/>
            <a:ahLst/>
            <a:cxnLst/>
            <a:rect l="l" t="t" r="r" b="b"/>
            <a:pathLst>
              <a:path w="326413" h="820135">
                <a:moveTo>
                  <a:pt x="76634" y="19941"/>
                </a:moveTo>
                <a:lnTo>
                  <a:pt x="68542" y="48856"/>
                </a:lnTo>
                <a:lnTo>
                  <a:pt x="61315" y="78727"/>
                </a:lnTo>
                <a:lnTo>
                  <a:pt x="55895" y="107642"/>
                </a:lnTo>
                <a:lnTo>
                  <a:pt x="50512" y="137513"/>
                </a:lnTo>
                <a:lnTo>
                  <a:pt x="46899" y="168422"/>
                </a:lnTo>
                <a:lnTo>
                  <a:pt x="44189" y="198293"/>
                </a:lnTo>
                <a:lnTo>
                  <a:pt x="42382" y="228205"/>
                </a:lnTo>
                <a:lnTo>
                  <a:pt x="41479" y="258117"/>
                </a:lnTo>
                <a:lnTo>
                  <a:pt x="41479" y="287988"/>
                </a:lnTo>
                <a:lnTo>
                  <a:pt x="42382" y="317900"/>
                </a:lnTo>
                <a:lnTo>
                  <a:pt x="45092" y="347771"/>
                </a:lnTo>
                <a:lnTo>
                  <a:pt x="48706" y="377683"/>
                </a:lnTo>
                <a:lnTo>
                  <a:pt x="52319" y="406557"/>
                </a:lnTo>
                <a:lnTo>
                  <a:pt x="57701" y="434475"/>
                </a:lnTo>
                <a:lnTo>
                  <a:pt x="64025" y="463390"/>
                </a:lnTo>
                <a:lnTo>
                  <a:pt x="71252" y="491266"/>
                </a:lnTo>
                <a:lnTo>
                  <a:pt x="80248" y="518187"/>
                </a:lnTo>
                <a:lnTo>
                  <a:pt x="89281" y="544111"/>
                </a:lnTo>
                <a:lnTo>
                  <a:pt x="100084" y="569994"/>
                </a:lnTo>
                <a:lnTo>
                  <a:pt x="110924" y="595918"/>
                </a:lnTo>
                <a:lnTo>
                  <a:pt x="123534" y="619806"/>
                </a:lnTo>
                <a:lnTo>
                  <a:pt x="137046" y="643736"/>
                </a:lnTo>
                <a:lnTo>
                  <a:pt x="151500" y="665671"/>
                </a:lnTo>
                <a:lnTo>
                  <a:pt x="166819" y="687565"/>
                </a:lnTo>
                <a:lnTo>
                  <a:pt x="183042" y="708504"/>
                </a:lnTo>
                <a:lnTo>
                  <a:pt x="201072" y="727448"/>
                </a:lnTo>
                <a:lnTo>
                  <a:pt x="219101" y="746393"/>
                </a:lnTo>
                <a:lnTo>
                  <a:pt x="238937" y="763301"/>
                </a:lnTo>
                <a:lnTo>
                  <a:pt x="258774" y="779255"/>
                </a:lnTo>
                <a:lnTo>
                  <a:pt x="280417" y="794211"/>
                </a:lnTo>
                <a:lnTo>
                  <a:pt x="302963" y="808170"/>
                </a:lnTo>
                <a:lnTo>
                  <a:pt x="326413" y="820135"/>
                </a:lnTo>
                <a:lnTo>
                  <a:pt x="311996" y="820135"/>
                </a:lnTo>
                <a:lnTo>
                  <a:pt x="298446" y="819138"/>
                </a:lnTo>
                <a:lnTo>
                  <a:pt x="284030" y="819138"/>
                </a:lnTo>
                <a:lnTo>
                  <a:pt x="271421" y="817143"/>
                </a:lnTo>
                <a:lnTo>
                  <a:pt x="257870" y="814152"/>
                </a:lnTo>
                <a:lnTo>
                  <a:pt x="245261" y="810164"/>
                </a:lnTo>
                <a:lnTo>
                  <a:pt x="232652" y="804181"/>
                </a:lnTo>
                <a:lnTo>
                  <a:pt x="220908" y="795208"/>
                </a:lnTo>
                <a:lnTo>
                  <a:pt x="200168" y="777260"/>
                </a:lnTo>
                <a:lnTo>
                  <a:pt x="181236" y="759313"/>
                </a:lnTo>
                <a:lnTo>
                  <a:pt x="163206" y="739413"/>
                </a:lnTo>
                <a:lnTo>
                  <a:pt x="146080" y="719472"/>
                </a:lnTo>
                <a:lnTo>
                  <a:pt x="129857" y="698533"/>
                </a:lnTo>
                <a:lnTo>
                  <a:pt x="114500" y="676639"/>
                </a:lnTo>
                <a:lnTo>
                  <a:pt x="100987" y="653706"/>
                </a:lnTo>
                <a:lnTo>
                  <a:pt x="87475" y="629777"/>
                </a:lnTo>
                <a:lnTo>
                  <a:pt x="75731" y="605888"/>
                </a:lnTo>
                <a:lnTo>
                  <a:pt x="64928" y="581958"/>
                </a:lnTo>
                <a:lnTo>
                  <a:pt x="54991" y="557032"/>
                </a:lnTo>
                <a:lnTo>
                  <a:pt x="45995" y="531149"/>
                </a:lnTo>
                <a:lnTo>
                  <a:pt x="37865" y="505225"/>
                </a:lnTo>
                <a:lnTo>
                  <a:pt x="30676" y="479301"/>
                </a:lnTo>
                <a:lnTo>
                  <a:pt x="23449" y="453419"/>
                </a:lnTo>
                <a:lnTo>
                  <a:pt x="18029" y="426498"/>
                </a:lnTo>
                <a:lnTo>
                  <a:pt x="13512" y="400616"/>
                </a:lnTo>
                <a:lnTo>
                  <a:pt x="9033" y="373695"/>
                </a:lnTo>
                <a:lnTo>
                  <a:pt x="5420" y="346774"/>
                </a:lnTo>
                <a:lnTo>
                  <a:pt x="3613" y="320891"/>
                </a:lnTo>
                <a:lnTo>
                  <a:pt x="1806" y="293970"/>
                </a:lnTo>
                <a:lnTo>
                  <a:pt x="0" y="268046"/>
                </a:lnTo>
                <a:lnTo>
                  <a:pt x="0" y="242164"/>
                </a:lnTo>
                <a:lnTo>
                  <a:pt x="0" y="216240"/>
                </a:lnTo>
                <a:lnTo>
                  <a:pt x="903" y="191355"/>
                </a:lnTo>
                <a:lnTo>
                  <a:pt x="1806" y="166428"/>
                </a:lnTo>
                <a:lnTo>
                  <a:pt x="3613" y="141501"/>
                </a:lnTo>
                <a:lnTo>
                  <a:pt x="6323" y="117613"/>
                </a:lnTo>
                <a:lnTo>
                  <a:pt x="9936" y="94680"/>
                </a:lnTo>
                <a:lnTo>
                  <a:pt x="13512" y="71747"/>
                </a:lnTo>
                <a:lnTo>
                  <a:pt x="17126" y="49853"/>
                </a:lnTo>
                <a:lnTo>
                  <a:pt x="21642" y="28915"/>
                </a:lnTo>
                <a:lnTo>
                  <a:pt x="23449" y="24926"/>
                </a:lnTo>
                <a:lnTo>
                  <a:pt x="25256" y="20938"/>
                </a:lnTo>
                <a:lnTo>
                  <a:pt x="27966" y="16950"/>
                </a:lnTo>
                <a:lnTo>
                  <a:pt x="30676" y="12961"/>
                </a:lnTo>
                <a:lnTo>
                  <a:pt x="34252" y="8973"/>
                </a:lnTo>
                <a:lnTo>
                  <a:pt x="36962" y="4985"/>
                </a:lnTo>
                <a:lnTo>
                  <a:pt x="39672" y="1994"/>
                </a:lnTo>
                <a:lnTo>
                  <a:pt x="41479" y="0"/>
                </a:lnTo>
                <a:lnTo>
                  <a:pt x="45092" y="2991"/>
                </a:lnTo>
                <a:lnTo>
                  <a:pt x="47802" y="5982"/>
                </a:lnTo>
                <a:lnTo>
                  <a:pt x="52319" y="7976"/>
                </a:lnTo>
                <a:lnTo>
                  <a:pt x="55895" y="9970"/>
                </a:lnTo>
                <a:lnTo>
                  <a:pt x="60412" y="11964"/>
                </a:lnTo>
                <a:lnTo>
                  <a:pt x="65832" y="13959"/>
                </a:lnTo>
                <a:lnTo>
                  <a:pt x="71252" y="15953"/>
                </a:lnTo>
                <a:lnTo>
                  <a:pt x="76634" y="19941"/>
                </a:lnTo>
              </a:path>
            </a:pathLst>
          </a:custGeom>
          <a:ln w="2721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5" name="object 45"/>
          <p:cNvSpPr/>
          <p:nvPr/>
        </p:nvSpPr>
        <p:spPr>
          <a:xfrm>
            <a:off x="6630150" y="2174535"/>
            <a:ext cx="173143" cy="114580"/>
          </a:xfrm>
          <a:custGeom>
            <a:avLst/>
            <a:gdLst/>
            <a:ahLst/>
            <a:cxnLst/>
            <a:rect l="l" t="t" r="r" b="b"/>
            <a:pathLst>
              <a:path w="173143" h="114580">
                <a:moveTo>
                  <a:pt x="155113" y="0"/>
                </a:moveTo>
                <a:lnTo>
                  <a:pt x="147887" y="6937"/>
                </a:lnTo>
                <a:lnTo>
                  <a:pt x="137987" y="15911"/>
                </a:lnTo>
                <a:lnTo>
                  <a:pt x="124437" y="26879"/>
                </a:lnTo>
                <a:lnTo>
                  <a:pt x="110021" y="37847"/>
                </a:lnTo>
                <a:lnTo>
                  <a:pt x="95605" y="48815"/>
                </a:lnTo>
                <a:lnTo>
                  <a:pt x="82054" y="57788"/>
                </a:lnTo>
                <a:lnTo>
                  <a:pt x="75769" y="60779"/>
                </a:lnTo>
                <a:lnTo>
                  <a:pt x="70348" y="63771"/>
                </a:lnTo>
                <a:lnTo>
                  <a:pt x="65832" y="65765"/>
                </a:lnTo>
                <a:lnTo>
                  <a:pt x="62218" y="65765"/>
                </a:lnTo>
                <a:lnTo>
                  <a:pt x="77575" y="65765"/>
                </a:lnTo>
                <a:lnTo>
                  <a:pt x="92895" y="65765"/>
                </a:lnTo>
                <a:lnTo>
                  <a:pt x="108214" y="65765"/>
                </a:lnTo>
                <a:lnTo>
                  <a:pt x="122630" y="67759"/>
                </a:lnTo>
                <a:lnTo>
                  <a:pt x="137084" y="70750"/>
                </a:lnTo>
                <a:lnTo>
                  <a:pt x="149693" y="74697"/>
                </a:lnTo>
                <a:lnTo>
                  <a:pt x="156017" y="77688"/>
                </a:lnTo>
                <a:lnTo>
                  <a:pt x="162303" y="81676"/>
                </a:lnTo>
                <a:lnTo>
                  <a:pt x="167723" y="85665"/>
                </a:lnTo>
                <a:lnTo>
                  <a:pt x="173143" y="89653"/>
                </a:lnTo>
                <a:lnTo>
                  <a:pt x="158727" y="88656"/>
                </a:lnTo>
                <a:lnTo>
                  <a:pt x="144273" y="88656"/>
                </a:lnTo>
                <a:lnTo>
                  <a:pt x="130760" y="88656"/>
                </a:lnTo>
                <a:lnTo>
                  <a:pt x="118151" y="88656"/>
                </a:lnTo>
                <a:lnTo>
                  <a:pt x="105504" y="88656"/>
                </a:lnTo>
                <a:lnTo>
                  <a:pt x="92895" y="89653"/>
                </a:lnTo>
                <a:lnTo>
                  <a:pt x="82054" y="89653"/>
                </a:lnTo>
                <a:lnTo>
                  <a:pt x="71252" y="89653"/>
                </a:lnTo>
                <a:lnTo>
                  <a:pt x="64928" y="90650"/>
                </a:lnTo>
                <a:lnTo>
                  <a:pt x="55932" y="91647"/>
                </a:lnTo>
                <a:lnTo>
                  <a:pt x="46899" y="94638"/>
                </a:lnTo>
                <a:lnTo>
                  <a:pt x="36096" y="98627"/>
                </a:lnTo>
                <a:lnTo>
                  <a:pt x="26159" y="102615"/>
                </a:lnTo>
                <a:lnTo>
                  <a:pt x="16260" y="106603"/>
                </a:lnTo>
                <a:lnTo>
                  <a:pt x="7226" y="110592"/>
                </a:lnTo>
                <a:lnTo>
                  <a:pt x="0" y="114580"/>
                </a:lnTo>
                <a:lnTo>
                  <a:pt x="9936" y="97630"/>
                </a:lnTo>
                <a:lnTo>
                  <a:pt x="21642" y="80679"/>
                </a:lnTo>
                <a:lnTo>
                  <a:pt x="28869" y="71706"/>
                </a:lnTo>
                <a:lnTo>
                  <a:pt x="36096" y="62774"/>
                </a:lnTo>
                <a:lnTo>
                  <a:pt x="45092" y="54797"/>
                </a:lnTo>
                <a:lnTo>
                  <a:pt x="54126" y="46820"/>
                </a:lnTo>
                <a:lnTo>
                  <a:pt x="63122" y="38844"/>
                </a:lnTo>
                <a:lnTo>
                  <a:pt x="73962" y="30867"/>
                </a:lnTo>
                <a:lnTo>
                  <a:pt x="85668" y="23888"/>
                </a:lnTo>
                <a:lnTo>
                  <a:pt x="97412" y="17905"/>
                </a:lnTo>
                <a:lnTo>
                  <a:pt x="110924" y="11923"/>
                </a:lnTo>
                <a:lnTo>
                  <a:pt x="124437" y="6937"/>
                </a:lnTo>
                <a:lnTo>
                  <a:pt x="138891" y="2949"/>
                </a:lnTo>
                <a:lnTo>
                  <a:pt x="155113" y="0"/>
                </a:lnTo>
              </a:path>
            </a:pathLst>
          </a:custGeom>
          <a:ln w="2876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6" name="object 46"/>
          <p:cNvSpPr/>
          <p:nvPr/>
        </p:nvSpPr>
        <p:spPr>
          <a:xfrm>
            <a:off x="6571544" y="2340921"/>
            <a:ext cx="293064" cy="102657"/>
          </a:xfrm>
          <a:custGeom>
            <a:avLst/>
            <a:gdLst/>
            <a:ahLst/>
            <a:cxnLst/>
            <a:rect l="l" t="t" r="r" b="b"/>
            <a:pathLst>
              <a:path w="293064" h="102657">
                <a:moveTo>
                  <a:pt x="284933" y="28915"/>
                </a:moveTo>
                <a:lnTo>
                  <a:pt x="276841" y="22932"/>
                </a:lnTo>
                <a:lnTo>
                  <a:pt x="270517" y="19941"/>
                </a:lnTo>
                <a:lnTo>
                  <a:pt x="264194" y="16950"/>
                </a:lnTo>
                <a:lnTo>
                  <a:pt x="258811" y="14956"/>
                </a:lnTo>
                <a:lnTo>
                  <a:pt x="252488" y="12961"/>
                </a:lnTo>
                <a:lnTo>
                  <a:pt x="245261" y="10967"/>
                </a:lnTo>
                <a:lnTo>
                  <a:pt x="236265" y="9970"/>
                </a:lnTo>
                <a:lnTo>
                  <a:pt x="225425" y="7976"/>
                </a:lnTo>
                <a:lnTo>
                  <a:pt x="204685" y="4985"/>
                </a:lnTo>
                <a:lnTo>
                  <a:pt x="183946" y="1994"/>
                </a:lnTo>
                <a:lnTo>
                  <a:pt x="163206" y="997"/>
                </a:lnTo>
                <a:lnTo>
                  <a:pt x="142466" y="0"/>
                </a:lnTo>
                <a:lnTo>
                  <a:pt x="121727" y="997"/>
                </a:lnTo>
                <a:lnTo>
                  <a:pt x="100084" y="2991"/>
                </a:lnTo>
                <a:lnTo>
                  <a:pt x="79344" y="6979"/>
                </a:lnTo>
                <a:lnTo>
                  <a:pt x="58605" y="10967"/>
                </a:lnTo>
                <a:lnTo>
                  <a:pt x="52319" y="12961"/>
                </a:lnTo>
                <a:lnTo>
                  <a:pt x="46899" y="14956"/>
                </a:lnTo>
                <a:lnTo>
                  <a:pt x="40575" y="15953"/>
                </a:lnTo>
                <a:lnTo>
                  <a:pt x="34289" y="17947"/>
                </a:lnTo>
                <a:lnTo>
                  <a:pt x="27966" y="18944"/>
                </a:lnTo>
                <a:lnTo>
                  <a:pt x="21642" y="19941"/>
                </a:lnTo>
                <a:lnTo>
                  <a:pt x="15357" y="20938"/>
                </a:lnTo>
                <a:lnTo>
                  <a:pt x="8130" y="20938"/>
                </a:lnTo>
                <a:lnTo>
                  <a:pt x="0" y="30909"/>
                </a:lnTo>
                <a:lnTo>
                  <a:pt x="8130" y="38885"/>
                </a:lnTo>
                <a:lnTo>
                  <a:pt x="17163" y="46820"/>
                </a:lnTo>
                <a:lnTo>
                  <a:pt x="27063" y="52803"/>
                </a:lnTo>
                <a:lnTo>
                  <a:pt x="37865" y="58785"/>
                </a:lnTo>
                <a:lnTo>
                  <a:pt x="49609" y="63771"/>
                </a:lnTo>
                <a:lnTo>
                  <a:pt x="62218" y="67759"/>
                </a:lnTo>
                <a:lnTo>
                  <a:pt x="74865" y="71747"/>
                </a:lnTo>
                <a:lnTo>
                  <a:pt x="87475" y="74739"/>
                </a:lnTo>
                <a:lnTo>
                  <a:pt x="113634" y="79724"/>
                </a:lnTo>
                <a:lnTo>
                  <a:pt x="138891" y="84709"/>
                </a:lnTo>
                <a:lnTo>
                  <a:pt x="162303" y="88698"/>
                </a:lnTo>
                <a:lnTo>
                  <a:pt x="183946" y="93683"/>
                </a:lnTo>
                <a:lnTo>
                  <a:pt x="191172" y="94680"/>
                </a:lnTo>
                <a:lnTo>
                  <a:pt x="198399" y="95677"/>
                </a:lnTo>
                <a:lnTo>
                  <a:pt x="206492" y="95677"/>
                </a:lnTo>
                <a:lnTo>
                  <a:pt x="214622" y="94680"/>
                </a:lnTo>
                <a:lnTo>
                  <a:pt x="222715" y="94680"/>
                </a:lnTo>
                <a:lnTo>
                  <a:pt x="230845" y="93683"/>
                </a:lnTo>
                <a:lnTo>
                  <a:pt x="238975" y="93683"/>
                </a:lnTo>
                <a:lnTo>
                  <a:pt x="246164" y="93683"/>
                </a:lnTo>
                <a:lnTo>
                  <a:pt x="250681" y="93683"/>
                </a:lnTo>
                <a:lnTo>
                  <a:pt x="255198" y="94680"/>
                </a:lnTo>
                <a:lnTo>
                  <a:pt x="260618" y="96674"/>
                </a:lnTo>
                <a:lnTo>
                  <a:pt x="266001" y="98668"/>
                </a:lnTo>
                <a:lnTo>
                  <a:pt x="270517" y="99665"/>
                </a:lnTo>
                <a:lnTo>
                  <a:pt x="275937" y="101660"/>
                </a:lnTo>
                <a:lnTo>
                  <a:pt x="280454" y="102657"/>
                </a:lnTo>
                <a:lnTo>
                  <a:pt x="284933" y="102657"/>
                </a:lnTo>
                <a:lnTo>
                  <a:pt x="284030" y="98668"/>
                </a:lnTo>
                <a:lnTo>
                  <a:pt x="282223" y="94680"/>
                </a:lnTo>
                <a:lnTo>
                  <a:pt x="279551" y="91689"/>
                </a:lnTo>
                <a:lnTo>
                  <a:pt x="275937" y="88698"/>
                </a:lnTo>
                <a:lnTo>
                  <a:pt x="266001" y="83712"/>
                </a:lnTo>
                <a:lnTo>
                  <a:pt x="254295" y="79724"/>
                </a:lnTo>
                <a:lnTo>
                  <a:pt x="241648" y="76733"/>
                </a:lnTo>
                <a:lnTo>
                  <a:pt x="229038" y="74739"/>
                </a:lnTo>
                <a:lnTo>
                  <a:pt x="218236" y="73741"/>
                </a:lnTo>
                <a:lnTo>
                  <a:pt x="211009" y="73741"/>
                </a:lnTo>
                <a:lnTo>
                  <a:pt x="192076" y="68756"/>
                </a:lnTo>
                <a:lnTo>
                  <a:pt x="173143" y="64768"/>
                </a:lnTo>
                <a:lnTo>
                  <a:pt x="154210" y="59782"/>
                </a:lnTo>
                <a:lnTo>
                  <a:pt x="135277" y="54797"/>
                </a:lnTo>
                <a:lnTo>
                  <a:pt x="116344" y="49812"/>
                </a:lnTo>
                <a:lnTo>
                  <a:pt x="98315" y="43871"/>
                </a:lnTo>
                <a:lnTo>
                  <a:pt x="80248" y="35894"/>
                </a:lnTo>
                <a:lnTo>
                  <a:pt x="62218" y="25923"/>
                </a:lnTo>
                <a:lnTo>
                  <a:pt x="71252" y="21935"/>
                </a:lnTo>
                <a:lnTo>
                  <a:pt x="82958" y="19941"/>
                </a:lnTo>
                <a:lnTo>
                  <a:pt x="95605" y="18944"/>
                </a:lnTo>
                <a:lnTo>
                  <a:pt x="110021" y="18944"/>
                </a:lnTo>
                <a:lnTo>
                  <a:pt x="125340" y="20938"/>
                </a:lnTo>
                <a:lnTo>
                  <a:pt x="141563" y="22932"/>
                </a:lnTo>
                <a:lnTo>
                  <a:pt x="158727" y="25923"/>
                </a:lnTo>
                <a:lnTo>
                  <a:pt x="175853" y="29912"/>
                </a:lnTo>
                <a:lnTo>
                  <a:pt x="192979" y="33900"/>
                </a:lnTo>
                <a:lnTo>
                  <a:pt x="209202" y="38885"/>
                </a:lnTo>
                <a:lnTo>
                  <a:pt x="224521" y="43871"/>
                </a:lnTo>
                <a:lnTo>
                  <a:pt x="238975" y="49812"/>
                </a:lnTo>
                <a:lnTo>
                  <a:pt x="251584" y="55794"/>
                </a:lnTo>
                <a:lnTo>
                  <a:pt x="262387" y="61777"/>
                </a:lnTo>
                <a:lnTo>
                  <a:pt x="271421" y="67759"/>
                </a:lnTo>
                <a:lnTo>
                  <a:pt x="277744" y="73741"/>
                </a:lnTo>
                <a:lnTo>
                  <a:pt x="293064" y="73741"/>
                </a:lnTo>
                <a:lnTo>
                  <a:pt x="291257" y="71747"/>
                </a:lnTo>
                <a:lnTo>
                  <a:pt x="288547" y="69753"/>
                </a:lnTo>
                <a:lnTo>
                  <a:pt x="284933" y="66762"/>
                </a:lnTo>
                <a:lnTo>
                  <a:pt x="279551" y="63771"/>
                </a:lnTo>
                <a:lnTo>
                  <a:pt x="267807" y="55794"/>
                </a:lnTo>
                <a:lnTo>
                  <a:pt x="257005" y="47818"/>
                </a:lnTo>
                <a:lnTo>
                  <a:pt x="253391" y="43871"/>
                </a:lnTo>
                <a:lnTo>
                  <a:pt x="250681" y="40880"/>
                </a:lnTo>
                <a:lnTo>
                  <a:pt x="249778" y="38885"/>
                </a:lnTo>
                <a:lnTo>
                  <a:pt x="249778" y="36891"/>
                </a:lnTo>
                <a:lnTo>
                  <a:pt x="249778" y="35894"/>
                </a:lnTo>
                <a:lnTo>
                  <a:pt x="250681" y="34897"/>
                </a:lnTo>
                <a:lnTo>
                  <a:pt x="254295" y="31906"/>
                </a:lnTo>
                <a:lnTo>
                  <a:pt x="261484" y="29912"/>
                </a:lnTo>
                <a:lnTo>
                  <a:pt x="271421" y="28915"/>
                </a:lnTo>
                <a:lnTo>
                  <a:pt x="284933" y="28915"/>
                </a:lnTo>
              </a:path>
            </a:pathLst>
          </a:custGeom>
          <a:ln w="2931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7" name="object 47"/>
          <p:cNvSpPr/>
          <p:nvPr/>
        </p:nvSpPr>
        <p:spPr>
          <a:xfrm>
            <a:off x="6735654" y="3254698"/>
            <a:ext cx="163206" cy="135519"/>
          </a:xfrm>
          <a:custGeom>
            <a:avLst/>
            <a:gdLst/>
            <a:ahLst/>
            <a:cxnLst/>
            <a:rect l="l" t="t" r="r" b="b"/>
            <a:pathLst>
              <a:path w="163206" h="135519">
                <a:moveTo>
                  <a:pt x="38769" y="0"/>
                </a:moveTo>
                <a:lnTo>
                  <a:pt x="44189" y="9970"/>
                </a:lnTo>
                <a:lnTo>
                  <a:pt x="51416" y="20938"/>
                </a:lnTo>
                <a:lnTo>
                  <a:pt x="59508" y="31906"/>
                </a:lnTo>
                <a:lnTo>
                  <a:pt x="69445" y="41877"/>
                </a:lnTo>
                <a:lnTo>
                  <a:pt x="79344" y="51806"/>
                </a:lnTo>
                <a:lnTo>
                  <a:pt x="89281" y="60779"/>
                </a:lnTo>
                <a:lnTo>
                  <a:pt x="99181" y="69753"/>
                </a:lnTo>
                <a:lnTo>
                  <a:pt x="109118" y="76733"/>
                </a:lnTo>
                <a:lnTo>
                  <a:pt x="110021" y="74739"/>
                </a:lnTo>
                <a:lnTo>
                  <a:pt x="112731" y="73741"/>
                </a:lnTo>
                <a:lnTo>
                  <a:pt x="114538" y="71747"/>
                </a:lnTo>
                <a:lnTo>
                  <a:pt x="116344" y="69753"/>
                </a:lnTo>
                <a:lnTo>
                  <a:pt x="119017" y="67759"/>
                </a:lnTo>
                <a:lnTo>
                  <a:pt x="120824" y="65765"/>
                </a:lnTo>
                <a:lnTo>
                  <a:pt x="122630" y="63771"/>
                </a:lnTo>
                <a:lnTo>
                  <a:pt x="124437" y="62774"/>
                </a:lnTo>
                <a:lnTo>
                  <a:pt x="124437" y="58785"/>
                </a:lnTo>
                <a:lnTo>
                  <a:pt x="123534" y="54797"/>
                </a:lnTo>
                <a:lnTo>
                  <a:pt x="123534" y="49812"/>
                </a:lnTo>
                <a:lnTo>
                  <a:pt x="122630" y="45823"/>
                </a:lnTo>
                <a:lnTo>
                  <a:pt x="121727" y="41877"/>
                </a:lnTo>
                <a:lnTo>
                  <a:pt x="120824" y="38885"/>
                </a:lnTo>
                <a:lnTo>
                  <a:pt x="120824" y="35894"/>
                </a:lnTo>
                <a:lnTo>
                  <a:pt x="120824" y="32903"/>
                </a:lnTo>
                <a:lnTo>
                  <a:pt x="163206" y="91689"/>
                </a:lnTo>
                <a:lnTo>
                  <a:pt x="162303" y="98668"/>
                </a:lnTo>
                <a:lnTo>
                  <a:pt x="160496" y="104651"/>
                </a:lnTo>
                <a:lnTo>
                  <a:pt x="157824" y="111630"/>
                </a:lnTo>
                <a:lnTo>
                  <a:pt x="155113" y="116574"/>
                </a:lnTo>
                <a:lnTo>
                  <a:pt x="150597" y="122557"/>
                </a:lnTo>
                <a:lnTo>
                  <a:pt x="146983" y="126545"/>
                </a:lnTo>
                <a:lnTo>
                  <a:pt x="143370" y="131530"/>
                </a:lnTo>
                <a:lnTo>
                  <a:pt x="139756" y="135519"/>
                </a:lnTo>
                <a:lnTo>
                  <a:pt x="133471" y="134521"/>
                </a:lnTo>
                <a:lnTo>
                  <a:pt x="127147" y="134521"/>
                </a:lnTo>
                <a:lnTo>
                  <a:pt x="121727" y="133524"/>
                </a:lnTo>
                <a:lnTo>
                  <a:pt x="116344" y="131530"/>
                </a:lnTo>
                <a:lnTo>
                  <a:pt x="111828" y="129536"/>
                </a:lnTo>
                <a:lnTo>
                  <a:pt x="108214" y="127542"/>
                </a:lnTo>
                <a:lnTo>
                  <a:pt x="104601" y="124551"/>
                </a:lnTo>
                <a:lnTo>
                  <a:pt x="100987" y="121559"/>
                </a:lnTo>
                <a:lnTo>
                  <a:pt x="94701" y="114621"/>
                </a:lnTo>
                <a:lnTo>
                  <a:pt x="88378" y="106645"/>
                </a:lnTo>
                <a:lnTo>
                  <a:pt x="81151" y="96674"/>
                </a:lnTo>
                <a:lnTo>
                  <a:pt x="73962" y="86703"/>
                </a:lnTo>
                <a:lnTo>
                  <a:pt x="65832" y="89695"/>
                </a:lnTo>
                <a:lnTo>
                  <a:pt x="56798" y="92686"/>
                </a:lnTo>
                <a:lnTo>
                  <a:pt x="47802" y="95677"/>
                </a:lnTo>
                <a:lnTo>
                  <a:pt x="37865" y="97671"/>
                </a:lnTo>
                <a:lnTo>
                  <a:pt x="27966" y="100662"/>
                </a:lnTo>
                <a:lnTo>
                  <a:pt x="18932" y="102657"/>
                </a:lnTo>
                <a:lnTo>
                  <a:pt x="9033" y="104651"/>
                </a:lnTo>
                <a:lnTo>
                  <a:pt x="0" y="105648"/>
                </a:lnTo>
                <a:lnTo>
                  <a:pt x="3613" y="93683"/>
                </a:lnTo>
                <a:lnTo>
                  <a:pt x="7226" y="82715"/>
                </a:lnTo>
                <a:lnTo>
                  <a:pt x="12647" y="71747"/>
                </a:lnTo>
                <a:lnTo>
                  <a:pt x="18029" y="59782"/>
                </a:lnTo>
                <a:lnTo>
                  <a:pt x="23449" y="47818"/>
                </a:lnTo>
                <a:lnTo>
                  <a:pt x="28869" y="33900"/>
                </a:lnTo>
                <a:lnTo>
                  <a:pt x="34289" y="17947"/>
                </a:lnTo>
                <a:lnTo>
                  <a:pt x="38769" y="0"/>
                </a:lnTo>
              </a:path>
            </a:pathLst>
          </a:custGeom>
          <a:ln w="2847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8" name="object 48"/>
          <p:cNvSpPr/>
          <p:nvPr/>
        </p:nvSpPr>
        <p:spPr>
          <a:xfrm>
            <a:off x="6536389" y="2803314"/>
            <a:ext cx="343539" cy="191313"/>
          </a:xfrm>
          <a:custGeom>
            <a:avLst/>
            <a:gdLst/>
            <a:ahLst/>
            <a:cxnLst/>
            <a:rect l="l" t="t" r="r" b="b"/>
            <a:pathLst>
              <a:path w="343539" h="191313">
                <a:moveTo>
                  <a:pt x="0" y="0"/>
                </a:moveTo>
                <a:lnTo>
                  <a:pt x="17126" y="6937"/>
                </a:lnTo>
                <a:lnTo>
                  <a:pt x="34252" y="13917"/>
                </a:lnTo>
                <a:lnTo>
                  <a:pt x="53185" y="18902"/>
                </a:lnTo>
                <a:lnTo>
                  <a:pt x="71252" y="22891"/>
                </a:lnTo>
                <a:lnTo>
                  <a:pt x="90185" y="26879"/>
                </a:lnTo>
                <a:lnTo>
                  <a:pt x="110021" y="29870"/>
                </a:lnTo>
                <a:lnTo>
                  <a:pt x="128954" y="31864"/>
                </a:lnTo>
                <a:lnTo>
                  <a:pt x="148790" y="33858"/>
                </a:lnTo>
                <a:lnTo>
                  <a:pt x="187559" y="36850"/>
                </a:lnTo>
                <a:lnTo>
                  <a:pt x="226328" y="40838"/>
                </a:lnTo>
                <a:lnTo>
                  <a:pt x="245261" y="42832"/>
                </a:lnTo>
                <a:lnTo>
                  <a:pt x="264194" y="45823"/>
                </a:lnTo>
                <a:lnTo>
                  <a:pt x="282223" y="48815"/>
                </a:lnTo>
                <a:lnTo>
                  <a:pt x="300253" y="52803"/>
                </a:lnTo>
                <a:lnTo>
                  <a:pt x="331833" y="52803"/>
                </a:lnTo>
                <a:lnTo>
                  <a:pt x="331833" y="64768"/>
                </a:lnTo>
                <a:lnTo>
                  <a:pt x="333639" y="78685"/>
                </a:lnTo>
                <a:lnTo>
                  <a:pt x="336350" y="92644"/>
                </a:lnTo>
                <a:lnTo>
                  <a:pt x="338119" y="107600"/>
                </a:lnTo>
                <a:lnTo>
                  <a:pt x="339925" y="122557"/>
                </a:lnTo>
                <a:lnTo>
                  <a:pt x="341732" y="136516"/>
                </a:lnTo>
                <a:lnTo>
                  <a:pt x="341732" y="143495"/>
                </a:lnTo>
                <a:lnTo>
                  <a:pt x="341732" y="149436"/>
                </a:lnTo>
                <a:lnTo>
                  <a:pt x="340829" y="154421"/>
                </a:lnTo>
                <a:lnTo>
                  <a:pt x="339022" y="159407"/>
                </a:lnTo>
                <a:lnTo>
                  <a:pt x="339925" y="161401"/>
                </a:lnTo>
                <a:lnTo>
                  <a:pt x="339925" y="164392"/>
                </a:lnTo>
                <a:lnTo>
                  <a:pt x="340829" y="168380"/>
                </a:lnTo>
                <a:lnTo>
                  <a:pt x="341732" y="171372"/>
                </a:lnTo>
                <a:lnTo>
                  <a:pt x="342635" y="175360"/>
                </a:lnTo>
                <a:lnTo>
                  <a:pt x="342635" y="178351"/>
                </a:lnTo>
                <a:lnTo>
                  <a:pt x="343539" y="181342"/>
                </a:lnTo>
                <a:lnTo>
                  <a:pt x="343539" y="183337"/>
                </a:lnTo>
                <a:lnTo>
                  <a:pt x="339022" y="188322"/>
                </a:lnTo>
                <a:lnTo>
                  <a:pt x="336350" y="190316"/>
                </a:lnTo>
                <a:lnTo>
                  <a:pt x="331833" y="191313"/>
                </a:lnTo>
                <a:lnTo>
                  <a:pt x="327316" y="191313"/>
                </a:lnTo>
                <a:lnTo>
                  <a:pt x="321896" y="191313"/>
                </a:lnTo>
                <a:lnTo>
                  <a:pt x="311093" y="189319"/>
                </a:lnTo>
                <a:lnTo>
                  <a:pt x="298446" y="187325"/>
                </a:lnTo>
                <a:lnTo>
                  <a:pt x="285837" y="183337"/>
                </a:lnTo>
                <a:lnTo>
                  <a:pt x="275034" y="180345"/>
                </a:lnTo>
                <a:lnTo>
                  <a:pt x="265097" y="176357"/>
                </a:lnTo>
                <a:lnTo>
                  <a:pt x="256967" y="174363"/>
                </a:lnTo>
                <a:lnTo>
                  <a:pt x="231748" y="168380"/>
                </a:lnTo>
                <a:lnTo>
                  <a:pt x="205589" y="163395"/>
                </a:lnTo>
                <a:lnTo>
                  <a:pt x="177622" y="160404"/>
                </a:lnTo>
                <a:lnTo>
                  <a:pt x="149693" y="157413"/>
                </a:lnTo>
                <a:lnTo>
                  <a:pt x="122630" y="154421"/>
                </a:lnTo>
                <a:lnTo>
                  <a:pt x="94664" y="150433"/>
                </a:lnTo>
                <a:lnTo>
                  <a:pt x="68542" y="146445"/>
                </a:lnTo>
                <a:lnTo>
                  <a:pt x="42382" y="140504"/>
                </a:lnTo>
                <a:lnTo>
                  <a:pt x="40575" y="139507"/>
                </a:lnTo>
                <a:lnTo>
                  <a:pt x="39672" y="139507"/>
                </a:lnTo>
                <a:lnTo>
                  <a:pt x="37865" y="138510"/>
                </a:lnTo>
                <a:lnTo>
                  <a:pt x="36962" y="137513"/>
                </a:lnTo>
                <a:lnTo>
                  <a:pt x="35155" y="136516"/>
                </a:lnTo>
                <a:lnTo>
                  <a:pt x="33348" y="136516"/>
                </a:lnTo>
                <a:lnTo>
                  <a:pt x="32445" y="135519"/>
                </a:lnTo>
                <a:lnTo>
                  <a:pt x="30676" y="135519"/>
                </a:lnTo>
                <a:lnTo>
                  <a:pt x="25256" y="123554"/>
                </a:lnTo>
                <a:lnTo>
                  <a:pt x="19836" y="108598"/>
                </a:lnTo>
                <a:lnTo>
                  <a:pt x="15319" y="93641"/>
                </a:lnTo>
                <a:lnTo>
                  <a:pt x="10840" y="76691"/>
                </a:lnTo>
                <a:lnTo>
                  <a:pt x="7226" y="59782"/>
                </a:lnTo>
                <a:lnTo>
                  <a:pt x="3613" y="42832"/>
                </a:lnTo>
                <a:lnTo>
                  <a:pt x="1806" y="27876"/>
                </a:lnTo>
                <a:lnTo>
                  <a:pt x="0" y="13917"/>
                </a:lnTo>
                <a:lnTo>
                  <a:pt x="0" y="3988"/>
                </a:lnTo>
                <a:lnTo>
                  <a:pt x="0" y="0"/>
                </a:lnTo>
              </a:path>
            </a:pathLst>
          </a:custGeom>
          <a:ln w="2895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9" name="object 49"/>
          <p:cNvSpPr/>
          <p:nvPr/>
        </p:nvSpPr>
        <p:spPr>
          <a:xfrm>
            <a:off x="6989046" y="3200898"/>
            <a:ext cx="238034" cy="88698"/>
          </a:xfrm>
          <a:custGeom>
            <a:avLst/>
            <a:gdLst/>
            <a:ahLst/>
            <a:cxnLst/>
            <a:rect l="l" t="t" r="r" b="b"/>
            <a:pathLst>
              <a:path w="238034" h="88698">
                <a:moveTo>
                  <a:pt x="0" y="0"/>
                </a:moveTo>
                <a:lnTo>
                  <a:pt x="9899" y="3988"/>
                </a:lnTo>
                <a:lnTo>
                  <a:pt x="20739" y="7976"/>
                </a:lnTo>
                <a:lnTo>
                  <a:pt x="32445" y="12961"/>
                </a:lnTo>
                <a:lnTo>
                  <a:pt x="45092" y="17947"/>
                </a:lnTo>
                <a:lnTo>
                  <a:pt x="57701" y="21935"/>
                </a:lnTo>
                <a:lnTo>
                  <a:pt x="69407" y="24926"/>
                </a:lnTo>
                <a:lnTo>
                  <a:pt x="80248" y="27918"/>
                </a:lnTo>
                <a:lnTo>
                  <a:pt x="90147" y="28873"/>
                </a:lnTo>
                <a:lnTo>
                  <a:pt x="93760" y="23929"/>
                </a:lnTo>
                <a:lnTo>
                  <a:pt x="100987" y="24926"/>
                </a:lnTo>
                <a:lnTo>
                  <a:pt x="111790" y="26921"/>
                </a:lnTo>
                <a:lnTo>
                  <a:pt x="123534" y="29870"/>
                </a:lnTo>
                <a:lnTo>
                  <a:pt x="136143" y="32861"/>
                </a:lnTo>
                <a:lnTo>
                  <a:pt x="148790" y="35853"/>
                </a:lnTo>
                <a:lnTo>
                  <a:pt x="160496" y="37847"/>
                </a:lnTo>
                <a:lnTo>
                  <a:pt x="169492" y="38844"/>
                </a:lnTo>
                <a:lnTo>
                  <a:pt x="175815" y="38844"/>
                </a:lnTo>
                <a:lnTo>
                  <a:pt x="181236" y="44826"/>
                </a:lnTo>
                <a:lnTo>
                  <a:pt x="188462" y="51806"/>
                </a:lnTo>
                <a:lnTo>
                  <a:pt x="196555" y="58785"/>
                </a:lnTo>
                <a:lnTo>
                  <a:pt x="205589" y="65765"/>
                </a:lnTo>
                <a:lnTo>
                  <a:pt x="214584" y="71747"/>
                </a:lnTo>
                <a:lnTo>
                  <a:pt x="223618" y="77730"/>
                </a:lnTo>
                <a:lnTo>
                  <a:pt x="231711" y="80721"/>
                </a:lnTo>
                <a:lnTo>
                  <a:pt x="238034" y="81718"/>
                </a:lnTo>
                <a:lnTo>
                  <a:pt x="233517" y="84709"/>
                </a:lnTo>
                <a:lnTo>
                  <a:pt x="228135" y="86703"/>
                </a:lnTo>
                <a:lnTo>
                  <a:pt x="221811" y="87700"/>
                </a:lnTo>
                <a:lnTo>
                  <a:pt x="214584" y="87700"/>
                </a:lnTo>
                <a:lnTo>
                  <a:pt x="199265" y="88698"/>
                </a:lnTo>
                <a:lnTo>
                  <a:pt x="183946" y="86703"/>
                </a:lnTo>
                <a:lnTo>
                  <a:pt x="167723" y="84709"/>
                </a:lnTo>
                <a:lnTo>
                  <a:pt x="152366" y="81718"/>
                </a:lnTo>
                <a:lnTo>
                  <a:pt x="139756" y="79724"/>
                </a:lnTo>
                <a:lnTo>
                  <a:pt x="128916" y="77730"/>
                </a:lnTo>
                <a:lnTo>
                  <a:pt x="90147" y="77730"/>
                </a:lnTo>
                <a:lnTo>
                  <a:pt x="78441" y="71747"/>
                </a:lnTo>
                <a:lnTo>
                  <a:pt x="65832" y="64768"/>
                </a:lnTo>
                <a:lnTo>
                  <a:pt x="52281" y="54797"/>
                </a:lnTo>
                <a:lnTo>
                  <a:pt x="39672" y="43829"/>
                </a:lnTo>
                <a:lnTo>
                  <a:pt x="26159" y="31864"/>
                </a:lnTo>
                <a:lnTo>
                  <a:pt x="15319" y="20938"/>
                </a:lnTo>
                <a:lnTo>
                  <a:pt x="6323" y="9970"/>
                </a:lnTo>
                <a:lnTo>
                  <a:pt x="0" y="0"/>
                </a:lnTo>
              </a:path>
            </a:pathLst>
          </a:custGeom>
          <a:ln w="2927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0" name="object 50"/>
          <p:cNvSpPr/>
          <p:nvPr/>
        </p:nvSpPr>
        <p:spPr>
          <a:xfrm>
            <a:off x="6501233" y="3018516"/>
            <a:ext cx="487812" cy="206311"/>
          </a:xfrm>
          <a:custGeom>
            <a:avLst/>
            <a:gdLst/>
            <a:ahLst/>
            <a:cxnLst/>
            <a:rect l="l" t="t" r="r" b="b"/>
            <a:pathLst>
              <a:path w="487812" h="206311">
                <a:moveTo>
                  <a:pt x="441816" y="0"/>
                </a:moveTo>
                <a:lnTo>
                  <a:pt x="484199" y="45865"/>
                </a:lnTo>
                <a:lnTo>
                  <a:pt x="484199" y="46862"/>
                </a:lnTo>
                <a:lnTo>
                  <a:pt x="485102" y="47859"/>
                </a:lnTo>
                <a:lnTo>
                  <a:pt x="485102" y="49853"/>
                </a:lnTo>
                <a:lnTo>
                  <a:pt x="486006" y="51847"/>
                </a:lnTo>
                <a:lnTo>
                  <a:pt x="486909" y="53842"/>
                </a:lnTo>
                <a:lnTo>
                  <a:pt x="487812" y="56833"/>
                </a:lnTo>
                <a:lnTo>
                  <a:pt x="487812" y="58827"/>
                </a:lnTo>
                <a:lnTo>
                  <a:pt x="487812" y="60821"/>
                </a:lnTo>
                <a:lnTo>
                  <a:pt x="486909" y="66803"/>
                </a:lnTo>
                <a:lnTo>
                  <a:pt x="485102" y="72744"/>
                </a:lnTo>
                <a:lnTo>
                  <a:pt x="484199" y="79724"/>
                </a:lnTo>
                <a:lnTo>
                  <a:pt x="482392" y="87700"/>
                </a:lnTo>
                <a:lnTo>
                  <a:pt x="481489" y="94680"/>
                </a:lnTo>
                <a:lnTo>
                  <a:pt x="480586" y="101660"/>
                </a:lnTo>
                <a:lnTo>
                  <a:pt x="480586" y="108639"/>
                </a:lnTo>
                <a:lnTo>
                  <a:pt x="480586" y="113624"/>
                </a:lnTo>
                <a:lnTo>
                  <a:pt x="479682" y="112627"/>
                </a:lnTo>
                <a:lnTo>
                  <a:pt x="479682" y="110633"/>
                </a:lnTo>
                <a:lnTo>
                  <a:pt x="478779" y="108639"/>
                </a:lnTo>
                <a:lnTo>
                  <a:pt x="477875" y="106645"/>
                </a:lnTo>
                <a:lnTo>
                  <a:pt x="477875" y="104651"/>
                </a:lnTo>
                <a:lnTo>
                  <a:pt x="476972" y="103654"/>
                </a:lnTo>
                <a:lnTo>
                  <a:pt x="476069" y="101660"/>
                </a:lnTo>
                <a:lnTo>
                  <a:pt x="476069" y="99665"/>
                </a:lnTo>
                <a:lnTo>
                  <a:pt x="473396" y="99665"/>
                </a:lnTo>
                <a:lnTo>
                  <a:pt x="469783" y="98668"/>
                </a:lnTo>
                <a:lnTo>
                  <a:pt x="466169" y="97671"/>
                </a:lnTo>
                <a:lnTo>
                  <a:pt x="462556" y="96674"/>
                </a:lnTo>
                <a:lnTo>
                  <a:pt x="458943" y="95677"/>
                </a:lnTo>
                <a:lnTo>
                  <a:pt x="455329" y="95677"/>
                </a:lnTo>
                <a:lnTo>
                  <a:pt x="451753" y="94680"/>
                </a:lnTo>
                <a:lnTo>
                  <a:pt x="449043" y="94680"/>
                </a:lnTo>
                <a:lnTo>
                  <a:pt x="449947" y="100662"/>
                </a:lnTo>
                <a:lnTo>
                  <a:pt x="451753" y="105648"/>
                </a:lnTo>
                <a:lnTo>
                  <a:pt x="454426" y="109636"/>
                </a:lnTo>
                <a:lnTo>
                  <a:pt x="458039" y="112627"/>
                </a:lnTo>
                <a:lnTo>
                  <a:pt x="461653" y="115619"/>
                </a:lnTo>
                <a:lnTo>
                  <a:pt x="465266" y="117613"/>
                </a:lnTo>
                <a:lnTo>
                  <a:pt x="468880" y="120604"/>
                </a:lnTo>
                <a:lnTo>
                  <a:pt x="472493" y="123595"/>
                </a:lnTo>
                <a:lnTo>
                  <a:pt x="474262" y="123595"/>
                </a:lnTo>
                <a:lnTo>
                  <a:pt x="475165" y="122598"/>
                </a:lnTo>
                <a:lnTo>
                  <a:pt x="476972" y="122598"/>
                </a:lnTo>
                <a:lnTo>
                  <a:pt x="477875" y="121601"/>
                </a:lnTo>
                <a:lnTo>
                  <a:pt x="479682" y="120604"/>
                </a:lnTo>
                <a:lnTo>
                  <a:pt x="481489" y="119607"/>
                </a:lnTo>
                <a:lnTo>
                  <a:pt x="482392" y="118610"/>
                </a:lnTo>
                <a:lnTo>
                  <a:pt x="484199" y="118610"/>
                </a:lnTo>
                <a:lnTo>
                  <a:pt x="484199" y="124592"/>
                </a:lnTo>
                <a:lnTo>
                  <a:pt x="485102" y="129578"/>
                </a:lnTo>
                <a:lnTo>
                  <a:pt x="485102" y="135560"/>
                </a:lnTo>
                <a:lnTo>
                  <a:pt x="486006" y="140504"/>
                </a:lnTo>
                <a:lnTo>
                  <a:pt x="486006" y="146486"/>
                </a:lnTo>
                <a:lnTo>
                  <a:pt x="486006" y="151472"/>
                </a:lnTo>
                <a:lnTo>
                  <a:pt x="485102" y="157454"/>
                </a:lnTo>
                <a:lnTo>
                  <a:pt x="484199" y="162440"/>
                </a:lnTo>
                <a:lnTo>
                  <a:pt x="478779" y="159448"/>
                </a:lnTo>
                <a:lnTo>
                  <a:pt x="473396" y="156457"/>
                </a:lnTo>
                <a:lnTo>
                  <a:pt x="467073" y="154463"/>
                </a:lnTo>
                <a:lnTo>
                  <a:pt x="459846" y="154463"/>
                </a:lnTo>
                <a:lnTo>
                  <a:pt x="457136" y="155460"/>
                </a:lnTo>
                <a:lnTo>
                  <a:pt x="454426" y="156457"/>
                </a:lnTo>
                <a:lnTo>
                  <a:pt x="451753" y="157454"/>
                </a:lnTo>
                <a:lnTo>
                  <a:pt x="449043" y="159448"/>
                </a:lnTo>
                <a:lnTo>
                  <a:pt x="447237" y="161442"/>
                </a:lnTo>
                <a:lnTo>
                  <a:pt x="446333" y="164434"/>
                </a:lnTo>
                <a:lnTo>
                  <a:pt x="445430" y="168422"/>
                </a:lnTo>
                <a:lnTo>
                  <a:pt x="444527" y="172410"/>
                </a:lnTo>
                <a:lnTo>
                  <a:pt x="441816" y="168422"/>
                </a:lnTo>
                <a:lnTo>
                  <a:pt x="438203" y="164434"/>
                </a:lnTo>
                <a:lnTo>
                  <a:pt x="433686" y="160445"/>
                </a:lnTo>
                <a:lnTo>
                  <a:pt x="429207" y="156457"/>
                </a:lnTo>
                <a:lnTo>
                  <a:pt x="423787" y="153466"/>
                </a:lnTo>
                <a:lnTo>
                  <a:pt x="419270" y="150475"/>
                </a:lnTo>
                <a:lnTo>
                  <a:pt x="414753" y="148480"/>
                </a:lnTo>
                <a:lnTo>
                  <a:pt x="409371" y="148480"/>
                </a:lnTo>
                <a:lnTo>
                  <a:pt x="406661" y="151472"/>
                </a:lnTo>
                <a:lnTo>
                  <a:pt x="404854" y="156457"/>
                </a:lnTo>
                <a:lnTo>
                  <a:pt x="402144" y="160445"/>
                </a:lnTo>
                <a:lnTo>
                  <a:pt x="400337" y="165431"/>
                </a:lnTo>
                <a:lnTo>
                  <a:pt x="397627" y="169419"/>
                </a:lnTo>
                <a:lnTo>
                  <a:pt x="395821" y="174404"/>
                </a:lnTo>
                <a:lnTo>
                  <a:pt x="393110" y="178393"/>
                </a:lnTo>
                <a:lnTo>
                  <a:pt x="390438" y="182381"/>
                </a:lnTo>
                <a:lnTo>
                  <a:pt x="377791" y="182381"/>
                </a:lnTo>
                <a:lnTo>
                  <a:pt x="362472" y="182381"/>
                </a:lnTo>
                <a:lnTo>
                  <a:pt x="347152" y="182381"/>
                </a:lnTo>
                <a:lnTo>
                  <a:pt x="330026" y="183378"/>
                </a:lnTo>
                <a:lnTo>
                  <a:pt x="313766" y="185372"/>
                </a:lnTo>
                <a:lnTo>
                  <a:pt x="298446" y="188363"/>
                </a:lnTo>
                <a:lnTo>
                  <a:pt x="284933" y="191355"/>
                </a:lnTo>
                <a:lnTo>
                  <a:pt x="273190" y="196340"/>
                </a:lnTo>
                <a:lnTo>
                  <a:pt x="268711" y="192352"/>
                </a:lnTo>
                <a:lnTo>
                  <a:pt x="265097" y="187366"/>
                </a:lnTo>
                <a:lnTo>
                  <a:pt x="260580" y="184375"/>
                </a:lnTo>
                <a:lnTo>
                  <a:pt x="255160" y="181384"/>
                </a:lnTo>
                <a:lnTo>
                  <a:pt x="246164" y="177396"/>
                </a:lnTo>
                <a:lnTo>
                  <a:pt x="235324" y="174404"/>
                </a:lnTo>
                <a:lnTo>
                  <a:pt x="224521" y="173407"/>
                </a:lnTo>
                <a:lnTo>
                  <a:pt x="213681" y="173407"/>
                </a:lnTo>
                <a:lnTo>
                  <a:pt x="202878" y="173407"/>
                </a:lnTo>
                <a:lnTo>
                  <a:pt x="191135" y="174404"/>
                </a:lnTo>
                <a:lnTo>
                  <a:pt x="179429" y="175401"/>
                </a:lnTo>
                <a:lnTo>
                  <a:pt x="168626" y="176399"/>
                </a:lnTo>
                <a:lnTo>
                  <a:pt x="157786" y="175401"/>
                </a:lnTo>
                <a:lnTo>
                  <a:pt x="146983" y="174404"/>
                </a:lnTo>
                <a:lnTo>
                  <a:pt x="137046" y="172410"/>
                </a:lnTo>
                <a:lnTo>
                  <a:pt x="127147" y="167425"/>
                </a:lnTo>
                <a:lnTo>
                  <a:pt x="122630" y="165431"/>
                </a:lnTo>
                <a:lnTo>
                  <a:pt x="118113" y="161442"/>
                </a:lnTo>
                <a:lnTo>
                  <a:pt x="113597" y="157454"/>
                </a:lnTo>
                <a:lnTo>
                  <a:pt x="109080" y="152469"/>
                </a:lnTo>
                <a:lnTo>
                  <a:pt x="100987" y="152469"/>
                </a:lnTo>
                <a:lnTo>
                  <a:pt x="94664" y="151472"/>
                </a:lnTo>
                <a:lnTo>
                  <a:pt x="89244" y="149478"/>
                </a:lnTo>
                <a:lnTo>
                  <a:pt x="84765" y="146486"/>
                </a:lnTo>
                <a:lnTo>
                  <a:pt x="79344" y="143495"/>
                </a:lnTo>
                <a:lnTo>
                  <a:pt x="74828" y="140504"/>
                </a:lnTo>
                <a:lnTo>
                  <a:pt x="68504" y="136557"/>
                </a:lnTo>
                <a:lnTo>
                  <a:pt x="62218" y="133566"/>
                </a:lnTo>
                <a:lnTo>
                  <a:pt x="57701" y="131572"/>
                </a:lnTo>
                <a:lnTo>
                  <a:pt x="50475" y="130575"/>
                </a:lnTo>
                <a:lnTo>
                  <a:pt x="43285" y="129578"/>
                </a:lnTo>
                <a:lnTo>
                  <a:pt x="35155" y="129578"/>
                </a:lnTo>
                <a:lnTo>
                  <a:pt x="29735" y="128581"/>
                </a:lnTo>
                <a:lnTo>
                  <a:pt x="26159" y="128581"/>
                </a:lnTo>
                <a:lnTo>
                  <a:pt x="27928" y="128581"/>
                </a:lnTo>
                <a:lnTo>
                  <a:pt x="35155" y="128581"/>
                </a:lnTo>
                <a:lnTo>
                  <a:pt x="34252" y="137554"/>
                </a:lnTo>
                <a:lnTo>
                  <a:pt x="32445" y="148480"/>
                </a:lnTo>
                <a:lnTo>
                  <a:pt x="29735" y="161442"/>
                </a:lnTo>
                <a:lnTo>
                  <a:pt x="26159" y="174404"/>
                </a:lnTo>
                <a:lnTo>
                  <a:pt x="23449" y="180387"/>
                </a:lnTo>
                <a:lnTo>
                  <a:pt x="20739" y="186369"/>
                </a:lnTo>
                <a:lnTo>
                  <a:pt x="18029" y="192352"/>
                </a:lnTo>
                <a:lnTo>
                  <a:pt x="15319" y="196340"/>
                </a:lnTo>
                <a:lnTo>
                  <a:pt x="11706" y="200328"/>
                </a:lnTo>
                <a:lnTo>
                  <a:pt x="8092" y="203320"/>
                </a:lnTo>
                <a:lnTo>
                  <a:pt x="3613" y="205314"/>
                </a:lnTo>
                <a:lnTo>
                  <a:pt x="0" y="206311"/>
                </a:lnTo>
                <a:lnTo>
                  <a:pt x="2710" y="201325"/>
                </a:lnTo>
                <a:lnTo>
                  <a:pt x="5420" y="197337"/>
                </a:lnTo>
                <a:lnTo>
                  <a:pt x="7189" y="192352"/>
                </a:lnTo>
                <a:lnTo>
                  <a:pt x="8995" y="188363"/>
                </a:lnTo>
                <a:lnTo>
                  <a:pt x="10802" y="178393"/>
                </a:lnTo>
                <a:lnTo>
                  <a:pt x="10802" y="169419"/>
                </a:lnTo>
                <a:lnTo>
                  <a:pt x="8995" y="159448"/>
                </a:lnTo>
                <a:lnTo>
                  <a:pt x="7189" y="149478"/>
                </a:lnTo>
                <a:lnTo>
                  <a:pt x="5420" y="139548"/>
                </a:lnTo>
                <a:lnTo>
                  <a:pt x="3613" y="128581"/>
                </a:lnTo>
                <a:lnTo>
                  <a:pt x="3613" y="118610"/>
                </a:lnTo>
                <a:lnTo>
                  <a:pt x="11706" y="109636"/>
                </a:lnTo>
                <a:lnTo>
                  <a:pt x="9899" y="99665"/>
                </a:lnTo>
                <a:lnTo>
                  <a:pt x="8092" y="91689"/>
                </a:lnTo>
                <a:lnTo>
                  <a:pt x="8092" y="83712"/>
                </a:lnTo>
                <a:lnTo>
                  <a:pt x="8092" y="75736"/>
                </a:lnTo>
                <a:lnTo>
                  <a:pt x="8092" y="68798"/>
                </a:lnTo>
                <a:lnTo>
                  <a:pt x="8995" y="62815"/>
                </a:lnTo>
                <a:lnTo>
                  <a:pt x="10802" y="56833"/>
                </a:lnTo>
                <a:lnTo>
                  <a:pt x="12609" y="50850"/>
                </a:lnTo>
                <a:lnTo>
                  <a:pt x="14416" y="45865"/>
                </a:lnTo>
                <a:lnTo>
                  <a:pt x="17126" y="40880"/>
                </a:lnTo>
                <a:lnTo>
                  <a:pt x="20739" y="36891"/>
                </a:lnTo>
                <a:lnTo>
                  <a:pt x="24353" y="32903"/>
                </a:lnTo>
                <a:lnTo>
                  <a:pt x="27928" y="29912"/>
                </a:lnTo>
                <a:lnTo>
                  <a:pt x="32445" y="25923"/>
                </a:lnTo>
                <a:lnTo>
                  <a:pt x="36962" y="23929"/>
                </a:lnTo>
                <a:lnTo>
                  <a:pt x="42382" y="20938"/>
                </a:lnTo>
                <a:lnTo>
                  <a:pt x="53185" y="16950"/>
                </a:lnTo>
                <a:lnTo>
                  <a:pt x="65832" y="14956"/>
                </a:lnTo>
                <a:lnTo>
                  <a:pt x="79344" y="12961"/>
                </a:lnTo>
                <a:lnTo>
                  <a:pt x="93760" y="11964"/>
                </a:lnTo>
                <a:lnTo>
                  <a:pt x="109080" y="12961"/>
                </a:lnTo>
                <a:lnTo>
                  <a:pt x="125340" y="13959"/>
                </a:lnTo>
                <a:lnTo>
                  <a:pt x="141563" y="14956"/>
                </a:lnTo>
                <a:lnTo>
                  <a:pt x="158689" y="16950"/>
                </a:lnTo>
                <a:lnTo>
                  <a:pt x="229942" y="28915"/>
                </a:lnTo>
                <a:lnTo>
                  <a:pt x="299349" y="39882"/>
                </a:lnTo>
                <a:lnTo>
                  <a:pt x="315572" y="40880"/>
                </a:lnTo>
                <a:lnTo>
                  <a:pt x="330929" y="41877"/>
                </a:lnTo>
                <a:lnTo>
                  <a:pt x="345345" y="42874"/>
                </a:lnTo>
                <a:lnTo>
                  <a:pt x="358858" y="41877"/>
                </a:lnTo>
                <a:lnTo>
                  <a:pt x="370602" y="40880"/>
                </a:lnTo>
                <a:lnTo>
                  <a:pt x="382308" y="37888"/>
                </a:lnTo>
                <a:lnTo>
                  <a:pt x="392245" y="34897"/>
                </a:lnTo>
                <a:lnTo>
                  <a:pt x="400337" y="29912"/>
                </a:lnTo>
                <a:lnTo>
                  <a:pt x="441816" y="0"/>
                </a:lnTo>
              </a:path>
            </a:pathLst>
          </a:custGeom>
          <a:ln w="2919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1" name="object 51"/>
          <p:cNvSpPr/>
          <p:nvPr/>
        </p:nvSpPr>
        <p:spPr>
          <a:xfrm>
            <a:off x="6981819" y="2527250"/>
            <a:ext cx="249778" cy="474358"/>
          </a:xfrm>
          <a:custGeom>
            <a:avLst/>
            <a:gdLst/>
            <a:ahLst/>
            <a:cxnLst/>
            <a:rect l="l" t="t" r="r" b="b"/>
            <a:pathLst>
              <a:path w="249778" h="474358">
                <a:moveTo>
                  <a:pt x="132567" y="42874"/>
                </a:moveTo>
                <a:lnTo>
                  <a:pt x="135277" y="37888"/>
                </a:lnTo>
                <a:lnTo>
                  <a:pt x="137950" y="31906"/>
                </a:lnTo>
                <a:lnTo>
                  <a:pt x="141563" y="26921"/>
                </a:lnTo>
                <a:lnTo>
                  <a:pt x="146080" y="22932"/>
                </a:lnTo>
                <a:lnTo>
                  <a:pt x="149693" y="17947"/>
                </a:lnTo>
                <a:lnTo>
                  <a:pt x="155113" y="13959"/>
                </a:lnTo>
                <a:lnTo>
                  <a:pt x="159593" y="9970"/>
                </a:lnTo>
                <a:lnTo>
                  <a:pt x="165013" y="6979"/>
                </a:lnTo>
                <a:lnTo>
                  <a:pt x="170433" y="3988"/>
                </a:lnTo>
                <a:lnTo>
                  <a:pt x="175853" y="1994"/>
                </a:lnTo>
                <a:lnTo>
                  <a:pt x="181236" y="997"/>
                </a:lnTo>
                <a:lnTo>
                  <a:pt x="186656" y="0"/>
                </a:lnTo>
                <a:lnTo>
                  <a:pt x="192076" y="0"/>
                </a:lnTo>
                <a:lnTo>
                  <a:pt x="197458" y="997"/>
                </a:lnTo>
                <a:lnTo>
                  <a:pt x="201975" y="1994"/>
                </a:lnTo>
                <a:lnTo>
                  <a:pt x="206492" y="3988"/>
                </a:lnTo>
                <a:lnTo>
                  <a:pt x="222715" y="22932"/>
                </a:lnTo>
                <a:lnTo>
                  <a:pt x="222715" y="32903"/>
                </a:lnTo>
                <a:lnTo>
                  <a:pt x="220005" y="40880"/>
                </a:lnTo>
                <a:lnTo>
                  <a:pt x="217295" y="47859"/>
                </a:lnTo>
                <a:lnTo>
                  <a:pt x="212815" y="53842"/>
                </a:lnTo>
                <a:lnTo>
                  <a:pt x="207395" y="58827"/>
                </a:lnTo>
                <a:lnTo>
                  <a:pt x="201072" y="63812"/>
                </a:lnTo>
                <a:lnTo>
                  <a:pt x="194786" y="67801"/>
                </a:lnTo>
                <a:lnTo>
                  <a:pt x="187559" y="71747"/>
                </a:lnTo>
                <a:lnTo>
                  <a:pt x="179429" y="74739"/>
                </a:lnTo>
                <a:lnTo>
                  <a:pt x="165013" y="79724"/>
                </a:lnTo>
                <a:lnTo>
                  <a:pt x="150597" y="83712"/>
                </a:lnTo>
                <a:lnTo>
                  <a:pt x="137950" y="87700"/>
                </a:lnTo>
                <a:lnTo>
                  <a:pt x="128954" y="90692"/>
                </a:lnTo>
                <a:lnTo>
                  <a:pt x="125340" y="95677"/>
                </a:lnTo>
                <a:lnTo>
                  <a:pt x="138853" y="95677"/>
                </a:lnTo>
                <a:lnTo>
                  <a:pt x="152403" y="93683"/>
                </a:lnTo>
                <a:lnTo>
                  <a:pt x="167723" y="90692"/>
                </a:lnTo>
                <a:lnTo>
                  <a:pt x="183042" y="87700"/>
                </a:lnTo>
                <a:lnTo>
                  <a:pt x="197458" y="86703"/>
                </a:lnTo>
                <a:lnTo>
                  <a:pt x="211912" y="85706"/>
                </a:lnTo>
                <a:lnTo>
                  <a:pt x="219101" y="85706"/>
                </a:lnTo>
                <a:lnTo>
                  <a:pt x="225425" y="86703"/>
                </a:lnTo>
                <a:lnTo>
                  <a:pt x="231748" y="88698"/>
                </a:lnTo>
                <a:lnTo>
                  <a:pt x="238034" y="90692"/>
                </a:lnTo>
                <a:lnTo>
                  <a:pt x="249778" y="105648"/>
                </a:lnTo>
                <a:lnTo>
                  <a:pt x="249778" y="115619"/>
                </a:lnTo>
                <a:lnTo>
                  <a:pt x="247068" y="120604"/>
                </a:lnTo>
                <a:lnTo>
                  <a:pt x="243454" y="125589"/>
                </a:lnTo>
                <a:lnTo>
                  <a:pt x="238937" y="130575"/>
                </a:lnTo>
                <a:lnTo>
                  <a:pt x="233555" y="134563"/>
                </a:lnTo>
                <a:lnTo>
                  <a:pt x="228135" y="138551"/>
                </a:lnTo>
                <a:lnTo>
                  <a:pt x="222715" y="142498"/>
                </a:lnTo>
                <a:lnTo>
                  <a:pt x="218198" y="145489"/>
                </a:lnTo>
                <a:lnTo>
                  <a:pt x="214622" y="149478"/>
                </a:lnTo>
                <a:lnTo>
                  <a:pt x="211009" y="149478"/>
                </a:lnTo>
                <a:lnTo>
                  <a:pt x="205589" y="150475"/>
                </a:lnTo>
                <a:lnTo>
                  <a:pt x="199265" y="151472"/>
                </a:lnTo>
                <a:lnTo>
                  <a:pt x="193883" y="153466"/>
                </a:lnTo>
                <a:lnTo>
                  <a:pt x="187559" y="156457"/>
                </a:lnTo>
                <a:lnTo>
                  <a:pt x="182139" y="159448"/>
                </a:lnTo>
                <a:lnTo>
                  <a:pt x="177622" y="163437"/>
                </a:lnTo>
                <a:lnTo>
                  <a:pt x="174950" y="168422"/>
                </a:lnTo>
                <a:lnTo>
                  <a:pt x="174950" y="178393"/>
                </a:lnTo>
                <a:lnTo>
                  <a:pt x="175853" y="181384"/>
                </a:lnTo>
                <a:lnTo>
                  <a:pt x="176719" y="183378"/>
                </a:lnTo>
                <a:lnTo>
                  <a:pt x="177622" y="186369"/>
                </a:lnTo>
                <a:lnTo>
                  <a:pt x="179429" y="188363"/>
                </a:lnTo>
                <a:lnTo>
                  <a:pt x="183946" y="192352"/>
                </a:lnTo>
                <a:lnTo>
                  <a:pt x="190269" y="196340"/>
                </a:lnTo>
                <a:lnTo>
                  <a:pt x="195689" y="200328"/>
                </a:lnTo>
                <a:lnTo>
                  <a:pt x="201975" y="203320"/>
                </a:lnTo>
                <a:lnTo>
                  <a:pt x="206492" y="205314"/>
                </a:lnTo>
                <a:lnTo>
                  <a:pt x="210105" y="207308"/>
                </a:lnTo>
                <a:lnTo>
                  <a:pt x="203782" y="208305"/>
                </a:lnTo>
                <a:lnTo>
                  <a:pt x="196593" y="210258"/>
                </a:lnTo>
                <a:lnTo>
                  <a:pt x="188462" y="213249"/>
                </a:lnTo>
                <a:lnTo>
                  <a:pt x="180332" y="217237"/>
                </a:lnTo>
                <a:lnTo>
                  <a:pt x="172240" y="222222"/>
                </a:lnTo>
                <a:lnTo>
                  <a:pt x="163206" y="228205"/>
                </a:lnTo>
                <a:lnTo>
                  <a:pt x="155113" y="235184"/>
                </a:lnTo>
                <a:lnTo>
                  <a:pt x="146983" y="242164"/>
                </a:lnTo>
                <a:lnTo>
                  <a:pt x="138853" y="250140"/>
                </a:lnTo>
                <a:lnTo>
                  <a:pt x="130760" y="258117"/>
                </a:lnTo>
                <a:lnTo>
                  <a:pt x="123534" y="266094"/>
                </a:lnTo>
                <a:lnTo>
                  <a:pt x="117210" y="275067"/>
                </a:lnTo>
                <a:lnTo>
                  <a:pt x="110924" y="283999"/>
                </a:lnTo>
                <a:lnTo>
                  <a:pt x="105504" y="291976"/>
                </a:lnTo>
                <a:lnTo>
                  <a:pt x="100987" y="300950"/>
                </a:lnTo>
                <a:lnTo>
                  <a:pt x="97374" y="308926"/>
                </a:lnTo>
                <a:lnTo>
                  <a:pt x="90185" y="327871"/>
                </a:lnTo>
                <a:lnTo>
                  <a:pt x="81151" y="345818"/>
                </a:lnTo>
                <a:lnTo>
                  <a:pt x="71252" y="363724"/>
                </a:lnTo>
                <a:lnTo>
                  <a:pt x="60412" y="381671"/>
                </a:lnTo>
                <a:lnTo>
                  <a:pt x="49609" y="400616"/>
                </a:lnTo>
                <a:lnTo>
                  <a:pt x="38769" y="418563"/>
                </a:lnTo>
                <a:lnTo>
                  <a:pt x="29773" y="436469"/>
                </a:lnTo>
                <a:lnTo>
                  <a:pt x="23449" y="455413"/>
                </a:lnTo>
                <a:lnTo>
                  <a:pt x="22546" y="458404"/>
                </a:lnTo>
                <a:lnTo>
                  <a:pt x="19836" y="462393"/>
                </a:lnTo>
                <a:lnTo>
                  <a:pt x="17126" y="465384"/>
                </a:lnTo>
                <a:lnTo>
                  <a:pt x="12647" y="468375"/>
                </a:lnTo>
                <a:lnTo>
                  <a:pt x="9033" y="470369"/>
                </a:lnTo>
                <a:lnTo>
                  <a:pt x="5420" y="472363"/>
                </a:lnTo>
                <a:lnTo>
                  <a:pt x="1806" y="473360"/>
                </a:lnTo>
                <a:lnTo>
                  <a:pt x="0" y="474358"/>
                </a:lnTo>
                <a:lnTo>
                  <a:pt x="903" y="472363"/>
                </a:lnTo>
                <a:lnTo>
                  <a:pt x="2710" y="469372"/>
                </a:lnTo>
                <a:lnTo>
                  <a:pt x="3613" y="467378"/>
                </a:lnTo>
                <a:lnTo>
                  <a:pt x="5420" y="464387"/>
                </a:lnTo>
                <a:lnTo>
                  <a:pt x="6323" y="460399"/>
                </a:lnTo>
                <a:lnTo>
                  <a:pt x="7226" y="457407"/>
                </a:lnTo>
                <a:lnTo>
                  <a:pt x="7226" y="453419"/>
                </a:lnTo>
                <a:lnTo>
                  <a:pt x="8130" y="450428"/>
                </a:lnTo>
                <a:lnTo>
                  <a:pt x="15319" y="441454"/>
                </a:lnTo>
                <a:lnTo>
                  <a:pt x="22546" y="433478"/>
                </a:lnTo>
                <a:lnTo>
                  <a:pt x="28869" y="425501"/>
                </a:lnTo>
                <a:lnTo>
                  <a:pt x="35155" y="417566"/>
                </a:lnTo>
                <a:lnTo>
                  <a:pt x="41479" y="408592"/>
                </a:lnTo>
                <a:lnTo>
                  <a:pt x="46899" y="399619"/>
                </a:lnTo>
                <a:lnTo>
                  <a:pt x="51416" y="389648"/>
                </a:lnTo>
                <a:lnTo>
                  <a:pt x="54126" y="377683"/>
                </a:lnTo>
                <a:lnTo>
                  <a:pt x="56798" y="370703"/>
                </a:lnTo>
                <a:lnTo>
                  <a:pt x="59508" y="363724"/>
                </a:lnTo>
                <a:lnTo>
                  <a:pt x="63122" y="356744"/>
                </a:lnTo>
                <a:lnTo>
                  <a:pt x="66735" y="348809"/>
                </a:lnTo>
                <a:lnTo>
                  <a:pt x="70348" y="340833"/>
                </a:lnTo>
                <a:lnTo>
                  <a:pt x="74828" y="334850"/>
                </a:lnTo>
                <a:lnTo>
                  <a:pt x="78441" y="328868"/>
                </a:lnTo>
                <a:lnTo>
                  <a:pt x="82054" y="323882"/>
                </a:lnTo>
                <a:lnTo>
                  <a:pt x="82958" y="313912"/>
                </a:lnTo>
                <a:lnTo>
                  <a:pt x="84765" y="303941"/>
                </a:lnTo>
                <a:lnTo>
                  <a:pt x="87475" y="291976"/>
                </a:lnTo>
                <a:lnTo>
                  <a:pt x="90185" y="280053"/>
                </a:lnTo>
                <a:lnTo>
                  <a:pt x="93798" y="269085"/>
                </a:lnTo>
                <a:lnTo>
                  <a:pt x="96471" y="257120"/>
                </a:lnTo>
                <a:lnTo>
                  <a:pt x="99181" y="246152"/>
                </a:lnTo>
                <a:lnTo>
                  <a:pt x="100987" y="237179"/>
                </a:lnTo>
                <a:lnTo>
                  <a:pt x="104601" y="223219"/>
                </a:lnTo>
                <a:lnTo>
                  <a:pt x="109118" y="209302"/>
                </a:lnTo>
                <a:lnTo>
                  <a:pt x="113634" y="195343"/>
                </a:lnTo>
                <a:lnTo>
                  <a:pt x="119017" y="181384"/>
                </a:lnTo>
                <a:lnTo>
                  <a:pt x="124437" y="167425"/>
                </a:lnTo>
                <a:lnTo>
                  <a:pt x="130760" y="154463"/>
                </a:lnTo>
                <a:lnTo>
                  <a:pt x="135277" y="141501"/>
                </a:lnTo>
                <a:lnTo>
                  <a:pt x="139756" y="130575"/>
                </a:lnTo>
                <a:lnTo>
                  <a:pt x="137950" y="121601"/>
                </a:lnTo>
                <a:lnTo>
                  <a:pt x="135277" y="109636"/>
                </a:lnTo>
                <a:lnTo>
                  <a:pt x="134374" y="96674"/>
                </a:lnTo>
                <a:lnTo>
                  <a:pt x="133471" y="82715"/>
                </a:lnTo>
                <a:lnTo>
                  <a:pt x="132567" y="69753"/>
                </a:lnTo>
                <a:lnTo>
                  <a:pt x="132567" y="57830"/>
                </a:lnTo>
                <a:lnTo>
                  <a:pt x="132567" y="48856"/>
                </a:lnTo>
                <a:lnTo>
                  <a:pt x="132567" y="42874"/>
                </a:lnTo>
              </a:path>
            </a:pathLst>
          </a:custGeom>
          <a:ln w="2743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2" name="object 52"/>
          <p:cNvSpPr/>
          <p:nvPr/>
        </p:nvSpPr>
        <p:spPr>
          <a:xfrm>
            <a:off x="6993563" y="2710628"/>
            <a:ext cx="313766" cy="412539"/>
          </a:xfrm>
          <a:custGeom>
            <a:avLst/>
            <a:gdLst/>
            <a:ahLst/>
            <a:cxnLst/>
            <a:rect l="l" t="t" r="r" b="b"/>
            <a:pathLst>
              <a:path w="313766" h="412539">
                <a:moveTo>
                  <a:pt x="308345" y="4985"/>
                </a:moveTo>
                <a:lnTo>
                  <a:pt x="308345" y="17947"/>
                </a:lnTo>
                <a:lnTo>
                  <a:pt x="310152" y="32861"/>
                </a:lnTo>
                <a:lnTo>
                  <a:pt x="311959" y="49812"/>
                </a:lnTo>
                <a:lnTo>
                  <a:pt x="313766" y="67759"/>
                </a:lnTo>
                <a:lnTo>
                  <a:pt x="313766" y="84709"/>
                </a:lnTo>
                <a:lnTo>
                  <a:pt x="312862" y="101618"/>
                </a:lnTo>
                <a:lnTo>
                  <a:pt x="311959" y="108598"/>
                </a:lnTo>
                <a:lnTo>
                  <a:pt x="310152" y="115577"/>
                </a:lnTo>
                <a:lnTo>
                  <a:pt x="307442" y="121559"/>
                </a:lnTo>
                <a:lnTo>
                  <a:pt x="303866" y="126545"/>
                </a:lnTo>
                <a:lnTo>
                  <a:pt x="284030" y="125548"/>
                </a:lnTo>
                <a:lnTo>
                  <a:pt x="262387" y="122557"/>
                </a:lnTo>
                <a:lnTo>
                  <a:pt x="241648" y="120562"/>
                </a:lnTo>
                <a:lnTo>
                  <a:pt x="220908" y="117571"/>
                </a:lnTo>
                <a:lnTo>
                  <a:pt x="210068" y="117571"/>
                </a:lnTo>
                <a:lnTo>
                  <a:pt x="200168" y="116574"/>
                </a:lnTo>
                <a:lnTo>
                  <a:pt x="189328" y="117571"/>
                </a:lnTo>
                <a:lnTo>
                  <a:pt x="179429" y="118568"/>
                </a:lnTo>
                <a:lnTo>
                  <a:pt x="169492" y="119565"/>
                </a:lnTo>
                <a:lnTo>
                  <a:pt x="159593" y="122557"/>
                </a:lnTo>
                <a:lnTo>
                  <a:pt x="149656" y="126545"/>
                </a:lnTo>
                <a:lnTo>
                  <a:pt x="140660" y="131530"/>
                </a:lnTo>
                <a:lnTo>
                  <a:pt x="155979" y="132527"/>
                </a:lnTo>
                <a:lnTo>
                  <a:pt x="172202" y="135519"/>
                </a:lnTo>
                <a:lnTo>
                  <a:pt x="190231" y="141501"/>
                </a:lnTo>
                <a:lnTo>
                  <a:pt x="208261" y="147483"/>
                </a:lnTo>
                <a:lnTo>
                  <a:pt x="227194" y="154463"/>
                </a:lnTo>
                <a:lnTo>
                  <a:pt x="244358" y="161442"/>
                </a:lnTo>
                <a:lnTo>
                  <a:pt x="261484" y="168380"/>
                </a:lnTo>
                <a:lnTo>
                  <a:pt x="276803" y="174363"/>
                </a:lnTo>
                <a:lnTo>
                  <a:pt x="280417" y="175360"/>
                </a:lnTo>
                <a:lnTo>
                  <a:pt x="283127" y="178351"/>
                </a:lnTo>
                <a:lnTo>
                  <a:pt x="286702" y="181342"/>
                </a:lnTo>
                <a:lnTo>
                  <a:pt x="290316" y="185331"/>
                </a:lnTo>
                <a:lnTo>
                  <a:pt x="293026" y="189319"/>
                </a:lnTo>
                <a:lnTo>
                  <a:pt x="296639" y="193307"/>
                </a:lnTo>
                <a:lnTo>
                  <a:pt x="298446" y="196298"/>
                </a:lnTo>
                <a:lnTo>
                  <a:pt x="300253" y="199290"/>
                </a:lnTo>
                <a:lnTo>
                  <a:pt x="295736" y="210258"/>
                </a:lnTo>
                <a:lnTo>
                  <a:pt x="289413" y="223219"/>
                </a:lnTo>
                <a:lnTo>
                  <a:pt x="283127" y="235184"/>
                </a:lnTo>
                <a:lnTo>
                  <a:pt x="274996" y="248105"/>
                </a:lnTo>
                <a:lnTo>
                  <a:pt x="266866" y="260070"/>
                </a:lnTo>
                <a:lnTo>
                  <a:pt x="257870" y="271038"/>
                </a:lnTo>
                <a:lnTo>
                  <a:pt x="252450" y="275026"/>
                </a:lnTo>
                <a:lnTo>
                  <a:pt x="247933" y="280011"/>
                </a:lnTo>
                <a:lnTo>
                  <a:pt x="243454" y="283002"/>
                </a:lnTo>
                <a:lnTo>
                  <a:pt x="238034" y="285994"/>
                </a:lnTo>
                <a:lnTo>
                  <a:pt x="231711" y="288985"/>
                </a:lnTo>
                <a:lnTo>
                  <a:pt x="223618" y="290979"/>
                </a:lnTo>
                <a:lnTo>
                  <a:pt x="215488" y="291976"/>
                </a:lnTo>
                <a:lnTo>
                  <a:pt x="206454" y="291976"/>
                </a:lnTo>
                <a:lnTo>
                  <a:pt x="196555" y="291976"/>
                </a:lnTo>
                <a:lnTo>
                  <a:pt x="187521" y="291976"/>
                </a:lnTo>
                <a:lnTo>
                  <a:pt x="179429" y="290979"/>
                </a:lnTo>
                <a:lnTo>
                  <a:pt x="171299" y="290979"/>
                </a:lnTo>
                <a:lnTo>
                  <a:pt x="164109" y="290979"/>
                </a:lnTo>
                <a:lnTo>
                  <a:pt x="171299" y="300950"/>
                </a:lnTo>
                <a:lnTo>
                  <a:pt x="169492" y="302944"/>
                </a:lnTo>
                <a:lnTo>
                  <a:pt x="167685" y="305935"/>
                </a:lnTo>
                <a:lnTo>
                  <a:pt x="165878" y="308885"/>
                </a:lnTo>
                <a:lnTo>
                  <a:pt x="164109" y="312873"/>
                </a:lnTo>
                <a:lnTo>
                  <a:pt x="161399" y="316861"/>
                </a:lnTo>
                <a:lnTo>
                  <a:pt x="159593" y="319853"/>
                </a:lnTo>
                <a:lnTo>
                  <a:pt x="157786" y="322844"/>
                </a:lnTo>
                <a:lnTo>
                  <a:pt x="155979" y="324838"/>
                </a:lnTo>
                <a:lnTo>
                  <a:pt x="161399" y="332815"/>
                </a:lnTo>
                <a:lnTo>
                  <a:pt x="168589" y="342785"/>
                </a:lnTo>
                <a:lnTo>
                  <a:pt x="176719" y="353753"/>
                </a:lnTo>
                <a:lnTo>
                  <a:pt x="185715" y="364721"/>
                </a:lnTo>
                <a:lnTo>
                  <a:pt x="193845" y="376686"/>
                </a:lnTo>
                <a:lnTo>
                  <a:pt x="200168" y="389606"/>
                </a:lnTo>
                <a:lnTo>
                  <a:pt x="202878" y="395589"/>
                </a:lnTo>
                <a:lnTo>
                  <a:pt x="204685" y="400574"/>
                </a:lnTo>
                <a:lnTo>
                  <a:pt x="206454" y="406557"/>
                </a:lnTo>
                <a:lnTo>
                  <a:pt x="206454" y="412539"/>
                </a:lnTo>
                <a:lnTo>
                  <a:pt x="192942" y="412539"/>
                </a:lnTo>
                <a:lnTo>
                  <a:pt x="179429" y="412539"/>
                </a:lnTo>
                <a:lnTo>
                  <a:pt x="164975" y="411542"/>
                </a:lnTo>
                <a:lnTo>
                  <a:pt x="150559" y="410545"/>
                </a:lnTo>
                <a:lnTo>
                  <a:pt x="136143" y="408551"/>
                </a:lnTo>
                <a:lnTo>
                  <a:pt x="122630" y="406557"/>
                </a:lnTo>
                <a:lnTo>
                  <a:pt x="109080" y="402568"/>
                </a:lnTo>
                <a:lnTo>
                  <a:pt x="97374" y="397583"/>
                </a:lnTo>
                <a:lnTo>
                  <a:pt x="91954" y="394592"/>
                </a:lnTo>
                <a:lnTo>
                  <a:pt x="84727" y="388609"/>
                </a:lnTo>
                <a:lnTo>
                  <a:pt x="76634" y="381630"/>
                </a:lnTo>
                <a:lnTo>
                  <a:pt x="68504" y="372698"/>
                </a:lnTo>
                <a:lnTo>
                  <a:pt x="60412" y="364721"/>
                </a:lnTo>
                <a:lnTo>
                  <a:pt x="52281" y="355747"/>
                </a:lnTo>
                <a:lnTo>
                  <a:pt x="46861" y="349765"/>
                </a:lnTo>
                <a:lnTo>
                  <a:pt x="42382" y="344779"/>
                </a:lnTo>
                <a:lnTo>
                  <a:pt x="40575" y="344779"/>
                </a:lnTo>
                <a:lnTo>
                  <a:pt x="38769" y="344779"/>
                </a:lnTo>
                <a:lnTo>
                  <a:pt x="36962" y="345777"/>
                </a:lnTo>
                <a:lnTo>
                  <a:pt x="34252" y="346774"/>
                </a:lnTo>
                <a:lnTo>
                  <a:pt x="31542" y="347771"/>
                </a:lnTo>
                <a:lnTo>
                  <a:pt x="28832" y="348768"/>
                </a:lnTo>
                <a:lnTo>
                  <a:pt x="26122" y="348768"/>
                </a:lnTo>
                <a:lnTo>
                  <a:pt x="23412" y="348768"/>
                </a:lnTo>
                <a:lnTo>
                  <a:pt x="21642" y="350762"/>
                </a:lnTo>
                <a:lnTo>
                  <a:pt x="19836" y="352756"/>
                </a:lnTo>
                <a:lnTo>
                  <a:pt x="18932" y="354750"/>
                </a:lnTo>
                <a:lnTo>
                  <a:pt x="17126" y="355747"/>
                </a:lnTo>
                <a:lnTo>
                  <a:pt x="15319" y="357741"/>
                </a:lnTo>
                <a:lnTo>
                  <a:pt x="12609" y="357741"/>
                </a:lnTo>
                <a:lnTo>
                  <a:pt x="9899" y="358738"/>
                </a:lnTo>
                <a:lnTo>
                  <a:pt x="7189" y="358738"/>
                </a:lnTo>
                <a:lnTo>
                  <a:pt x="7189" y="356744"/>
                </a:lnTo>
                <a:lnTo>
                  <a:pt x="6285" y="353753"/>
                </a:lnTo>
                <a:lnTo>
                  <a:pt x="5382" y="350762"/>
                </a:lnTo>
                <a:lnTo>
                  <a:pt x="3575" y="346774"/>
                </a:lnTo>
                <a:lnTo>
                  <a:pt x="1806" y="343782"/>
                </a:lnTo>
                <a:lnTo>
                  <a:pt x="903" y="339794"/>
                </a:lnTo>
                <a:lnTo>
                  <a:pt x="0" y="336803"/>
                </a:lnTo>
                <a:lnTo>
                  <a:pt x="0" y="334809"/>
                </a:lnTo>
                <a:lnTo>
                  <a:pt x="5382" y="332815"/>
                </a:lnTo>
                <a:lnTo>
                  <a:pt x="14416" y="328826"/>
                </a:lnTo>
                <a:lnTo>
                  <a:pt x="24315" y="323841"/>
                </a:lnTo>
                <a:lnTo>
                  <a:pt x="33348" y="316861"/>
                </a:lnTo>
                <a:lnTo>
                  <a:pt x="38769" y="313870"/>
                </a:lnTo>
                <a:lnTo>
                  <a:pt x="42382" y="309882"/>
                </a:lnTo>
                <a:lnTo>
                  <a:pt x="45958" y="305935"/>
                </a:lnTo>
                <a:lnTo>
                  <a:pt x="48668" y="300950"/>
                </a:lnTo>
                <a:lnTo>
                  <a:pt x="51378" y="296961"/>
                </a:lnTo>
                <a:lnTo>
                  <a:pt x="52281" y="291976"/>
                </a:lnTo>
                <a:lnTo>
                  <a:pt x="52281" y="286991"/>
                </a:lnTo>
                <a:lnTo>
                  <a:pt x="50475" y="281008"/>
                </a:lnTo>
                <a:lnTo>
                  <a:pt x="48668" y="282005"/>
                </a:lnTo>
                <a:lnTo>
                  <a:pt x="45958" y="283002"/>
                </a:lnTo>
                <a:lnTo>
                  <a:pt x="43248" y="284997"/>
                </a:lnTo>
                <a:lnTo>
                  <a:pt x="40575" y="286991"/>
                </a:lnTo>
                <a:lnTo>
                  <a:pt x="37865" y="288985"/>
                </a:lnTo>
                <a:lnTo>
                  <a:pt x="35155" y="291976"/>
                </a:lnTo>
                <a:lnTo>
                  <a:pt x="32445" y="293970"/>
                </a:lnTo>
                <a:lnTo>
                  <a:pt x="30638" y="295964"/>
                </a:lnTo>
                <a:lnTo>
                  <a:pt x="29735" y="290979"/>
                </a:lnTo>
                <a:lnTo>
                  <a:pt x="29735" y="285994"/>
                </a:lnTo>
                <a:lnTo>
                  <a:pt x="31542" y="280011"/>
                </a:lnTo>
                <a:lnTo>
                  <a:pt x="33348" y="273032"/>
                </a:lnTo>
                <a:lnTo>
                  <a:pt x="38769" y="259073"/>
                </a:lnTo>
                <a:lnTo>
                  <a:pt x="46861" y="245114"/>
                </a:lnTo>
                <a:lnTo>
                  <a:pt x="54991" y="230199"/>
                </a:lnTo>
                <a:lnTo>
                  <a:pt x="63084" y="217237"/>
                </a:lnTo>
                <a:lnTo>
                  <a:pt x="69407" y="204275"/>
                </a:lnTo>
                <a:lnTo>
                  <a:pt x="73924" y="194304"/>
                </a:lnTo>
                <a:lnTo>
                  <a:pt x="81151" y="175360"/>
                </a:lnTo>
                <a:lnTo>
                  <a:pt x="89244" y="157454"/>
                </a:lnTo>
                <a:lnTo>
                  <a:pt x="99181" y="139507"/>
                </a:lnTo>
                <a:lnTo>
                  <a:pt x="109983" y="122557"/>
                </a:lnTo>
                <a:lnTo>
                  <a:pt x="120824" y="106603"/>
                </a:lnTo>
                <a:lnTo>
                  <a:pt x="133433" y="91689"/>
                </a:lnTo>
                <a:lnTo>
                  <a:pt x="146042" y="77730"/>
                </a:lnTo>
                <a:lnTo>
                  <a:pt x="160496" y="64768"/>
                </a:lnTo>
                <a:lnTo>
                  <a:pt x="174912" y="52803"/>
                </a:lnTo>
                <a:lnTo>
                  <a:pt x="189328" y="40838"/>
                </a:lnTo>
                <a:lnTo>
                  <a:pt x="204685" y="30867"/>
                </a:lnTo>
                <a:lnTo>
                  <a:pt x="220908" y="22932"/>
                </a:lnTo>
                <a:lnTo>
                  <a:pt x="236227" y="14956"/>
                </a:lnTo>
                <a:lnTo>
                  <a:pt x="252450" y="8973"/>
                </a:lnTo>
                <a:lnTo>
                  <a:pt x="268673" y="3988"/>
                </a:lnTo>
                <a:lnTo>
                  <a:pt x="284933" y="0"/>
                </a:lnTo>
                <a:lnTo>
                  <a:pt x="287606" y="997"/>
                </a:lnTo>
                <a:lnTo>
                  <a:pt x="290316" y="997"/>
                </a:lnTo>
                <a:lnTo>
                  <a:pt x="293929" y="1994"/>
                </a:lnTo>
                <a:lnTo>
                  <a:pt x="296639" y="2991"/>
                </a:lnTo>
                <a:lnTo>
                  <a:pt x="299349" y="3988"/>
                </a:lnTo>
                <a:lnTo>
                  <a:pt x="302060" y="3988"/>
                </a:lnTo>
                <a:lnTo>
                  <a:pt x="305673" y="4985"/>
                </a:lnTo>
                <a:lnTo>
                  <a:pt x="308345" y="4985"/>
                </a:lnTo>
              </a:path>
            </a:pathLst>
          </a:custGeom>
          <a:ln w="2785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3" name="object 53"/>
          <p:cNvSpPr/>
          <p:nvPr/>
        </p:nvSpPr>
        <p:spPr>
          <a:xfrm>
            <a:off x="6774423" y="3200898"/>
            <a:ext cx="191172" cy="57788"/>
          </a:xfrm>
          <a:custGeom>
            <a:avLst/>
            <a:gdLst/>
            <a:ahLst/>
            <a:cxnLst/>
            <a:rect l="l" t="t" r="r" b="b"/>
            <a:pathLst>
              <a:path w="191172" h="57788">
                <a:moveTo>
                  <a:pt x="120824" y="0"/>
                </a:moveTo>
                <a:lnTo>
                  <a:pt x="131664" y="3988"/>
                </a:lnTo>
                <a:lnTo>
                  <a:pt x="140660" y="7976"/>
                </a:lnTo>
                <a:lnTo>
                  <a:pt x="150597" y="12961"/>
                </a:lnTo>
                <a:lnTo>
                  <a:pt x="159630" y="17947"/>
                </a:lnTo>
                <a:lnTo>
                  <a:pt x="167723" y="24926"/>
                </a:lnTo>
                <a:lnTo>
                  <a:pt x="175853" y="31864"/>
                </a:lnTo>
                <a:lnTo>
                  <a:pt x="183946" y="38844"/>
                </a:lnTo>
                <a:lnTo>
                  <a:pt x="191172" y="47818"/>
                </a:lnTo>
                <a:lnTo>
                  <a:pt x="185752" y="48815"/>
                </a:lnTo>
                <a:lnTo>
                  <a:pt x="180370" y="49812"/>
                </a:lnTo>
                <a:lnTo>
                  <a:pt x="174950" y="50809"/>
                </a:lnTo>
                <a:lnTo>
                  <a:pt x="170433" y="52803"/>
                </a:lnTo>
                <a:lnTo>
                  <a:pt x="165916" y="54797"/>
                </a:lnTo>
                <a:lnTo>
                  <a:pt x="161399" y="55794"/>
                </a:lnTo>
                <a:lnTo>
                  <a:pt x="156920" y="57788"/>
                </a:lnTo>
                <a:lnTo>
                  <a:pt x="152403" y="57788"/>
                </a:lnTo>
                <a:lnTo>
                  <a:pt x="145177" y="56791"/>
                </a:lnTo>
                <a:lnTo>
                  <a:pt x="137987" y="55794"/>
                </a:lnTo>
                <a:lnTo>
                  <a:pt x="130760" y="52803"/>
                </a:lnTo>
                <a:lnTo>
                  <a:pt x="123534" y="49812"/>
                </a:lnTo>
                <a:lnTo>
                  <a:pt x="117248" y="46820"/>
                </a:lnTo>
                <a:lnTo>
                  <a:pt x="110021" y="43829"/>
                </a:lnTo>
                <a:lnTo>
                  <a:pt x="103697" y="40838"/>
                </a:lnTo>
                <a:lnTo>
                  <a:pt x="98315" y="38844"/>
                </a:lnTo>
                <a:lnTo>
                  <a:pt x="87475" y="33858"/>
                </a:lnTo>
                <a:lnTo>
                  <a:pt x="75769" y="29870"/>
                </a:lnTo>
                <a:lnTo>
                  <a:pt x="64025" y="26921"/>
                </a:lnTo>
                <a:lnTo>
                  <a:pt x="52319" y="23929"/>
                </a:lnTo>
                <a:lnTo>
                  <a:pt x="40575" y="21935"/>
                </a:lnTo>
                <a:lnTo>
                  <a:pt x="27966" y="19941"/>
                </a:lnTo>
                <a:lnTo>
                  <a:pt x="16260" y="16950"/>
                </a:lnTo>
                <a:lnTo>
                  <a:pt x="4516" y="13959"/>
                </a:lnTo>
                <a:lnTo>
                  <a:pt x="0" y="8973"/>
                </a:lnTo>
                <a:lnTo>
                  <a:pt x="11743" y="8973"/>
                </a:lnTo>
                <a:lnTo>
                  <a:pt x="25256" y="8973"/>
                </a:lnTo>
                <a:lnTo>
                  <a:pt x="40575" y="8973"/>
                </a:lnTo>
                <a:lnTo>
                  <a:pt x="56836" y="7976"/>
                </a:lnTo>
                <a:lnTo>
                  <a:pt x="73059" y="6979"/>
                </a:lnTo>
                <a:lnTo>
                  <a:pt x="90185" y="4985"/>
                </a:lnTo>
                <a:lnTo>
                  <a:pt x="105504" y="2991"/>
                </a:lnTo>
                <a:lnTo>
                  <a:pt x="120824" y="0"/>
                </a:lnTo>
              </a:path>
            </a:pathLst>
          </a:custGeom>
          <a:ln w="2938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4" name="object 54"/>
          <p:cNvSpPr/>
          <p:nvPr/>
        </p:nvSpPr>
        <p:spPr>
          <a:xfrm>
            <a:off x="6578771" y="3385232"/>
            <a:ext cx="113597" cy="136516"/>
          </a:xfrm>
          <a:custGeom>
            <a:avLst/>
            <a:gdLst/>
            <a:ahLst/>
            <a:cxnLst/>
            <a:rect l="l" t="t" r="r" b="b"/>
            <a:pathLst>
              <a:path w="113597" h="136516">
                <a:moveTo>
                  <a:pt x="0" y="18944"/>
                </a:moveTo>
                <a:lnTo>
                  <a:pt x="4516" y="16950"/>
                </a:lnTo>
                <a:lnTo>
                  <a:pt x="9936" y="14956"/>
                </a:lnTo>
                <a:lnTo>
                  <a:pt x="14416" y="11964"/>
                </a:lnTo>
                <a:lnTo>
                  <a:pt x="18932" y="9970"/>
                </a:lnTo>
                <a:lnTo>
                  <a:pt x="23449" y="6979"/>
                </a:lnTo>
                <a:lnTo>
                  <a:pt x="27966" y="3988"/>
                </a:lnTo>
                <a:lnTo>
                  <a:pt x="31542" y="1994"/>
                </a:lnTo>
                <a:lnTo>
                  <a:pt x="35155" y="0"/>
                </a:lnTo>
                <a:lnTo>
                  <a:pt x="40575" y="0"/>
                </a:lnTo>
                <a:lnTo>
                  <a:pt x="45995" y="997"/>
                </a:lnTo>
                <a:lnTo>
                  <a:pt x="51378" y="1994"/>
                </a:lnTo>
                <a:lnTo>
                  <a:pt x="57701" y="2991"/>
                </a:lnTo>
                <a:lnTo>
                  <a:pt x="64025" y="4985"/>
                </a:lnTo>
                <a:lnTo>
                  <a:pt x="70348" y="6979"/>
                </a:lnTo>
                <a:lnTo>
                  <a:pt x="75731" y="8973"/>
                </a:lnTo>
                <a:lnTo>
                  <a:pt x="81151" y="10967"/>
                </a:lnTo>
                <a:lnTo>
                  <a:pt x="83861" y="13959"/>
                </a:lnTo>
                <a:lnTo>
                  <a:pt x="113597" y="136516"/>
                </a:lnTo>
                <a:lnTo>
                  <a:pt x="102794" y="135519"/>
                </a:lnTo>
                <a:lnTo>
                  <a:pt x="91954" y="133524"/>
                </a:lnTo>
                <a:lnTo>
                  <a:pt x="81151" y="131530"/>
                </a:lnTo>
                <a:lnTo>
                  <a:pt x="70348" y="128539"/>
                </a:lnTo>
                <a:lnTo>
                  <a:pt x="58605" y="125548"/>
                </a:lnTo>
                <a:lnTo>
                  <a:pt x="46899" y="123595"/>
                </a:lnTo>
                <a:lnTo>
                  <a:pt x="33348" y="121601"/>
                </a:lnTo>
                <a:lnTo>
                  <a:pt x="19836" y="120604"/>
                </a:lnTo>
                <a:lnTo>
                  <a:pt x="18029" y="110633"/>
                </a:lnTo>
                <a:lnTo>
                  <a:pt x="15319" y="96674"/>
                </a:lnTo>
                <a:lnTo>
                  <a:pt x="12609" y="81718"/>
                </a:lnTo>
                <a:lnTo>
                  <a:pt x="9936" y="66762"/>
                </a:lnTo>
                <a:lnTo>
                  <a:pt x="7226" y="50850"/>
                </a:lnTo>
                <a:lnTo>
                  <a:pt x="4516" y="37888"/>
                </a:lnTo>
                <a:lnTo>
                  <a:pt x="1806" y="26921"/>
                </a:lnTo>
                <a:lnTo>
                  <a:pt x="0" y="18944"/>
                </a:lnTo>
              </a:path>
            </a:pathLst>
          </a:custGeom>
          <a:ln w="2797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5" name="object 55"/>
          <p:cNvSpPr/>
          <p:nvPr/>
        </p:nvSpPr>
        <p:spPr>
          <a:xfrm>
            <a:off x="5923235" y="2570124"/>
            <a:ext cx="141563" cy="171372"/>
          </a:xfrm>
          <a:custGeom>
            <a:avLst/>
            <a:gdLst/>
            <a:ahLst/>
            <a:cxnLst/>
            <a:rect l="l" t="t" r="r" b="b"/>
            <a:pathLst>
              <a:path w="141563" h="171372">
                <a:moveTo>
                  <a:pt x="0" y="67759"/>
                </a:moveTo>
                <a:lnTo>
                  <a:pt x="0" y="59782"/>
                </a:lnTo>
                <a:lnTo>
                  <a:pt x="903" y="50809"/>
                </a:lnTo>
                <a:lnTo>
                  <a:pt x="1806" y="41835"/>
                </a:lnTo>
                <a:lnTo>
                  <a:pt x="2710" y="31864"/>
                </a:lnTo>
                <a:lnTo>
                  <a:pt x="5420" y="22932"/>
                </a:lnTo>
                <a:lnTo>
                  <a:pt x="8130" y="13959"/>
                </a:lnTo>
                <a:lnTo>
                  <a:pt x="10840" y="6979"/>
                </a:lnTo>
                <a:lnTo>
                  <a:pt x="15357" y="0"/>
                </a:lnTo>
                <a:lnTo>
                  <a:pt x="20739" y="997"/>
                </a:lnTo>
                <a:lnTo>
                  <a:pt x="27966" y="1994"/>
                </a:lnTo>
                <a:lnTo>
                  <a:pt x="35193" y="3988"/>
                </a:lnTo>
                <a:lnTo>
                  <a:pt x="42382" y="6979"/>
                </a:lnTo>
                <a:lnTo>
                  <a:pt x="50512" y="9970"/>
                </a:lnTo>
                <a:lnTo>
                  <a:pt x="57701" y="13959"/>
                </a:lnTo>
                <a:lnTo>
                  <a:pt x="65832" y="18944"/>
                </a:lnTo>
                <a:lnTo>
                  <a:pt x="73059" y="23929"/>
                </a:lnTo>
                <a:lnTo>
                  <a:pt x="80248" y="29870"/>
                </a:lnTo>
                <a:lnTo>
                  <a:pt x="87475" y="35853"/>
                </a:lnTo>
                <a:lnTo>
                  <a:pt x="92895" y="42832"/>
                </a:lnTo>
                <a:lnTo>
                  <a:pt x="98277" y="49812"/>
                </a:lnTo>
                <a:lnTo>
                  <a:pt x="102794" y="57788"/>
                </a:lnTo>
                <a:lnTo>
                  <a:pt x="106407" y="65765"/>
                </a:lnTo>
                <a:lnTo>
                  <a:pt x="108214" y="73741"/>
                </a:lnTo>
                <a:lnTo>
                  <a:pt x="109118" y="82715"/>
                </a:lnTo>
                <a:lnTo>
                  <a:pt x="110021" y="83712"/>
                </a:lnTo>
                <a:lnTo>
                  <a:pt x="111828" y="85706"/>
                </a:lnTo>
                <a:lnTo>
                  <a:pt x="113634" y="86703"/>
                </a:lnTo>
                <a:lnTo>
                  <a:pt x="115441" y="88698"/>
                </a:lnTo>
                <a:lnTo>
                  <a:pt x="117210" y="90692"/>
                </a:lnTo>
                <a:lnTo>
                  <a:pt x="119017" y="91689"/>
                </a:lnTo>
                <a:lnTo>
                  <a:pt x="120824" y="91689"/>
                </a:lnTo>
                <a:lnTo>
                  <a:pt x="120824" y="94680"/>
                </a:lnTo>
                <a:lnTo>
                  <a:pt x="121727" y="96674"/>
                </a:lnTo>
                <a:lnTo>
                  <a:pt x="121727" y="98627"/>
                </a:lnTo>
                <a:lnTo>
                  <a:pt x="122630" y="99624"/>
                </a:lnTo>
                <a:lnTo>
                  <a:pt x="123534" y="100621"/>
                </a:lnTo>
                <a:lnTo>
                  <a:pt x="123534" y="102615"/>
                </a:lnTo>
                <a:lnTo>
                  <a:pt x="124437" y="104609"/>
                </a:lnTo>
                <a:lnTo>
                  <a:pt x="124437" y="107600"/>
                </a:lnTo>
                <a:lnTo>
                  <a:pt x="128954" y="108598"/>
                </a:lnTo>
                <a:lnTo>
                  <a:pt x="132567" y="109595"/>
                </a:lnTo>
                <a:lnTo>
                  <a:pt x="135277" y="111589"/>
                </a:lnTo>
                <a:lnTo>
                  <a:pt x="137950" y="114580"/>
                </a:lnTo>
                <a:lnTo>
                  <a:pt x="139756" y="117571"/>
                </a:lnTo>
                <a:lnTo>
                  <a:pt x="140660" y="120562"/>
                </a:lnTo>
                <a:lnTo>
                  <a:pt x="141563" y="123554"/>
                </a:lnTo>
                <a:lnTo>
                  <a:pt x="141563" y="127542"/>
                </a:lnTo>
                <a:lnTo>
                  <a:pt x="141563" y="135519"/>
                </a:lnTo>
                <a:lnTo>
                  <a:pt x="139756" y="144492"/>
                </a:lnTo>
                <a:lnTo>
                  <a:pt x="136181" y="152469"/>
                </a:lnTo>
                <a:lnTo>
                  <a:pt x="132567" y="159448"/>
                </a:lnTo>
                <a:lnTo>
                  <a:pt x="123534" y="164434"/>
                </a:lnTo>
                <a:lnTo>
                  <a:pt x="115441" y="168380"/>
                </a:lnTo>
                <a:lnTo>
                  <a:pt x="108214" y="170375"/>
                </a:lnTo>
                <a:lnTo>
                  <a:pt x="101891" y="171372"/>
                </a:lnTo>
                <a:lnTo>
                  <a:pt x="99181" y="170375"/>
                </a:lnTo>
                <a:lnTo>
                  <a:pt x="95605" y="169377"/>
                </a:lnTo>
                <a:lnTo>
                  <a:pt x="92895" y="168380"/>
                </a:lnTo>
                <a:lnTo>
                  <a:pt x="89281" y="165431"/>
                </a:lnTo>
                <a:lnTo>
                  <a:pt x="82054" y="159448"/>
                </a:lnTo>
                <a:lnTo>
                  <a:pt x="73962" y="150475"/>
                </a:lnTo>
                <a:lnTo>
                  <a:pt x="73962" y="146486"/>
                </a:lnTo>
                <a:lnTo>
                  <a:pt x="74865" y="142498"/>
                </a:lnTo>
                <a:lnTo>
                  <a:pt x="74865" y="139507"/>
                </a:lnTo>
                <a:lnTo>
                  <a:pt x="75769" y="135519"/>
                </a:lnTo>
                <a:lnTo>
                  <a:pt x="76634" y="132527"/>
                </a:lnTo>
                <a:lnTo>
                  <a:pt x="76634" y="128539"/>
                </a:lnTo>
                <a:lnTo>
                  <a:pt x="77538" y="124551"/>
                </a:lnTo>
                <a:lnTo>
                  <a:pt x="77538" y="121559"/>
                </a:lnTo>
                <a:lnTo>
                  <a:pt x="68542" y="113583"/>
                </a:lnTo>
                <a:lnTo>
                  <a:pt x="59508" y="104609"/>
                </a:lnTo>
                <a:lnTo>
                  <a:pt x="52319" y="94680"/>
                </a:lnTo>
                <a:lnTo>
                  <a:pt x="45092" y="84709"/>
                </a:lnTo>
                <a:lnTo>
                  <a:pt x="38769" y="73741"/>
                </a:lnTo>
                <a:lnTo>
                  <a:pt x="32483" y="63771"/>
                </a:lnTo>
                <a:lnTo>
                  <a:pt x="26159" y="53800"/>
                </a:lnTo>
                <a:lnTo>
                  <a:pt x="18932" y="43829"/>
                </a:lnTo>
                <a:lnTo>
                  <a:pt x="0" y="67759"/>
                </a:lnTo>
              </a:path>
            </a:pathLst>
          </a:custGeom>
          <a:ln w="2796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6" name="object 56"/>
          <p:cNvSpPr/>
          <p:nvPr/>
        </p:nvSpPr>
        <p:spPr>
          <a:xfrm>
            <a:off x="5587818" y="3388223"/>
            <a:ext cx="2103625" cy="1176858"/>
          </a:xfrm>
          <a:custGeom>
            <a:avLst/>
            <a:gdLst/>
            <a:ahLst/>
            <a:cxnLst/>
            <a:rect l="l" t="t" r="r" b="b"/>
            <a:pathLst>
              <a:path w="2103625" h="1176858">
                <a:moveTo>
                  <a:pt x="954893" y="17947"/>
                </a:moveTo>
                <a:lnTo>
                  <a:pt x="953523" y="18015"/>
                </a:lnTo>
                <a:lnTo>
                  <a:pt x="954893" y="24494"/>
                </a:lnTo>
                <a:lnTo>
                  <a:pt x="954893" y="17947"/>
                </a:lnTo>
                <a:close/>
              </a:path>
              <a:path w="2103625" h="1176858">
                <a:moveTo>
                  <a:pt x="953523" y="18015"/>
                </a:moveTo>
                <a:lnTo>
                  <a:pt x="953087" y="15953"/>
                </a:lnTo>
                <a:lnTo>
                  <a:pt x="953171" y="18033"/>
                </a:lnTo>
                <a:lnTo>
                  <a:pt x="953523" y="18015"/>
                </a:lnTo>
                <a:close/>
              </a:path>
              <a:path w="2103625" h="1176858">
                <a:moveTo>
                  <a:pt x="954893" y="60588"/>
                </a:moveTo>
                <a:lnTo>
                  <a:pt x="953171" y="18033"/>
                </a:lnTo>
                <a:lnTo>
                  <a:pt x="0" y="65765"/>
                </a:lnTo>
                <a:lnTo>
                  <a:pt x="0" y="229202"/>
                </a:lnTo>
                <a:lnTo>
                  <a:pt x="834069" y="137513"/>
                </a:lnTo>
                <a:lnTo>
                  <a:pt x="873742" y="1171876"/>
                </a:lnTo>
                <a:lnTo>
                  <a:pt x="1102780" y="1171876"/>
                </a:lnTo>
                <a:lnTo>
                  <a:pt x="1091765" y="1091492"/>
                </a:lnTo>
                <a:lnTo>
                  <a:pt x="957603" y="127542"/>
                </a:lnTo>
                <a:lnTo>
                  <a:pt x="956737" y="106141"/>
                </a:lnTo>
                <a:lnTo>
                  <a:pt x="954893" y="92686"/>
                </a:lnTo>
                <a:lnTo>
                  <a:pt x="954893" y="60588"/>
                </a:lnTo>
                <a:close/>
              </a:path>
              <a:path w="2103625" h="1176858">
                <a:moveTo>
                  <a:pt x="1173995" y="1060267"/>
                </a:moveTo>
                <a:lnTo>
                  <a:pt x="954893" y="24494"/>
                </a:lnTo>
                <a:lnTo>
                  <a:pt x="954893" y="60588"/>
                </a:lnTo>
                <a:lnTo>
                  <a:pt x="956737" y="106141"/>
                </a:lnTo>
                <a:lnTo>
                  <a:pt x="1091765" y="1091492"/>
                </a:lnTo>
                <a:lnTo>
                  <a:pt x="1103646" y="1176858"/>
                </a:lnTo>
                <a:lnTo>
                  <a:pt x="1174898" y="1175862"/>
                </a:lnTo>
                <a:lnTo>
                  <a:pt x="1173995" y="1060267"/>
                </a:lnTo>
                <a:close/>
              </a:path>
              <a:path w="2103625" h="1176858">
                <a:moveTo>
                  <a:pt x="2103625" y="997"/>
                </a:moveTo>
                <a:lnTo>
                  <a:pt x="1306525" y="0"/>
                </a:lnTo>
                <a:lnTo>
                  <a:pt x="1339008" y="16950"/>
                </a:lnTo>
                <a:lnTo>
                  <a:pt x="2102721" y="142498"/>
                </a:lnTo>
                <a:lnTo>
                  <a:pt x="2103625" y="997"/>
                </a:lnTo>
                <a:close/>
              </a:path>
            </a:pathLst>
          </a:custGeom>
          <a:solidFill>
            <a:srgbClr val="BECCCC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7" name="object 57"/>
          <p:cNvSpPr/>
          <p:nvPr/>
        </p:nvSpPr>
        <p:spPr>
          <a:xfrm>
            <a:off x="6894344" y="3388223"/>
            <a:ext cx="797099" cy="142498"/>
          </a:xfrm>
          <a:custGeom>
            <a:avLst/>
            <a:gdLst/>
            <a:ahLst/>
            <a:cxnLst/>
            <a:rect l="l" t="t" r="r" b="b"/>
            <a:pathLst>
              <a:path w="797099" h="142498">
                <a:moveTo>
                  <a:pt x="797099" y="997"/>
                </a:moveTo>
                <a:lnTo>
                  <a:pt x="0" y="0"/>
                </a:lnTo>
                <a:lnTo>
                  <a:pt x="32483" y="16950"/>
                </a:lnTo>
                <a:lnTo>
                  <a:pt x="796196" y="142498"/>
                </a:lnTo>
                <a:lnTo>
                  <a:pt x="797099" y="997"/>
                </a:lnTo>
              </a:path>
            </a:pathLst>
          </a:custGeom>
          <a:ln w="2952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8" name="object 58"/>
          <p:cNvSpPr/>
          <p:nvPr/>
        </p:nvSpPr>
        <p:spPr>
          <a:xfrm>
            <a:off x="5587818" y="3406170"/>
            <a:ext cx="1102780" cy="1153928"/>
          </a:xfrm>
          <a:custGeom>
            <a:avLst/>
            <a:gdLst/>
            <a:ahLst/>
            <a:cxnLst/>
            <a:rect l="l" t="t" r="r" b="b"/>
            <a:pathLst>
              <a:path w="1102780" h="1153928">
                <a:moveTo>
                  <a:pt x="954893" y="0"/>
                </a:moveTo>
                <a:lnTo>
                  <a:pt x="954893" y="74739"/>
                </a:lnTo>
                <a:lnTo>
                  <a:pt x="1102780" y="1153928"/>
                </a:lnTo>
                <a:lnTo>
                  <a:pt x="873742" y="1153928"/>
                </a:lnTo>
                <a:lnTo>
                  <a:pt x="834069" y="119565"/>
                </a:lnTo>
                <a:lnTo>
                  <a:pt x="0" y="211255"/>
                </a:lnTo>
                <a:lnTo>
                  <a:pt x="0" y="47818"/>
                </a:lnTo>
                <a:lnTo>
                  <a:pt x="954893" y="0"/>
                </a:lnTo>
              </a:path>
            </a:pathLst>
          </a:custGeom>
          <a:ln w="2816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9" name="object 59"/>
          <p:cNvSpPr/>
          <p:nvPr/>
        </p:nvSpPr>
        <p:spPr>
          <a:xfrm>
            <a:off x="6540905" y="3404176"/>
            <a:ext cx="221811" cy="1160905"/>
          </a:xfrm>
          <a:custGeom>
            <a:avLst/>
            <a:gdLst/>
            <a:ahLst/>
            <a:cxnLst/>
            <a:rect l="l" t="t" r="r" b="b"/>
            <a:pathLst>
              <a:path w="221811" h="1160905">
                <a:moveTo>
                  <a:pt x="0" y="0"/>
                </a:moveTo>
                <a:lnTo>
                  <a:pt x="220908" y="1044314"/>
                </a:lnTo>
                <a:lnTo>
                  <a:pt x="221811" y="1159908"/>
                </a:lnTo>
                <a:lnTo>
                  <a:pt x="150559" y="1160905"/>
                </a:lnTo>
                <a:lnTo>
                  <a:pt x="4516" y="111589"/>
                </a:lnTo>
                <a:lnTo>
                  <a:pt x="0" y="0"/>
                </a:lnTo>
              </a:path>
            </a:pathLst>
          </a:custGeom>
          <a:ln w="2693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0" name="object 60"/>
          <p:cNvSpPr/>
          <p:nvPr/>
        </p:nvSpPr>
        <p:spPr>
          <a:xfrm>
            <a:off x="6735654" y="4209335"/>
            <a:ext cx="0" cy="997"/>
          </a:xfrm>
          <a:custGeom>
            <a:avLst/>
            <a:gdLst/>
            <a:ahLst/>
            <a:cxnLst/>
            <a:rect l="l" t="t" r="r" b="b"/>
            <a:pathLst>
              <a:path h="997">
                <a:moveTo>
                  <a:pt x="0" y="997"/>
                </a:moveTo>
                <a:lnTo>
                  <a:pt x="0" y="0"/>
                </a:lnTo>
              </a:path>
            </a:pathLst>
          </a:custGeom>
          <a:ln w="2683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1" name="object 61"/>
          <p:cNvSpPr/>
          <p:nvPr/>
        </p:nvSpPr>
        <p:spPr>
          <a:xfrm>
            <a:off x="6270388" y="3242733"/>
            <a:ext cx="121727" cy="246152"/>
          </a:xfrm>
          <a:custGeom>
            <a:avLst/>
            <a:gdLst/>
            <a:ahLst/>
            <a:cxnLst/>
            <a:rect l="l" t="t" r="r" b="b"/>
            <a:pathLst>
              <a:path w="121727" h="246152">
                <a:moveTo>
                  <a:pt x="0" y="20938"/>
                </a:moveTo>
                <a:lnTo>
                  <a:pt x="90185" y="242164"/>
                </a:lnTo>
                <a:lnTo>
                  <a:pt x="94701" y="245155"/>
                </a:lnTo>
                <a:lnTo>
                  <a:pt x="100084" y="246152"/>
                </a:lnTo>
                <a:lnTo>
                  <a:pt x="104601" y="246152"/>
                </a:lnTo>
                <a:lnTo>
                  <a:pt x="112731" y="241167"/>
                </a:lnTo>
                <a:lnTo>
                  <a:pt x="119017" y="230199"/>
                </a:lnTo>
                <a:lnTo>
                  <a:pt x="121727" y="222222"/>
                </a:lnTo>
                <a:lnTo>
                  <a:pt x="36059" y="4985"/>
                </a:lnTo>
                <a:lnTo>
                  <a:pt x="30676" y="1994"/>
                </a:lnTo>
                <a:lnTo>
                  <a:pt x="25256" y="0"/>
                </a:lnTo>
                <a:lnTo>
                  <a:pt x="19836" y="997"/>
                </a:lnTo>
                <a:lnTo>
                  <a:pt x="9936" y="5982"/>
                </a:lnTo>
                <a:lnTo>
                  <a:pt x="2710" y="14956"/>
                </a:lnTo>
                <a:lnTo>
                  <a:pt x="0" y="20938"/>
                </a:lnTo>
                <a:close/>
              </a:path>
            </a:pathLst>
          </a:custGeom>
          <a:solidFill>
            <a:srgbClr val="E4E4E4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2" name="object 62"/>
          <p:cNvSpPr/>
          <p:nvPr/>
        </p:nvSpPr>
        <p:spPr>
          <a:xfrm>
            <a:off x="6270388" y="3242733"/>
            <a:ext cx="121727" cy="246152"/>
          </a:xfrm>
          <a:custGeom>
            <a:avLst/>
            <a:gdLst/>
            <a:ahLst/>
            <a:cxnLst/>
            <a:rect l="l" t="t" r="r" b="b"/>
            <a:pathLst>
              <a:path w="121727" h="246152">
                <a:moveTo>
                  <a:pt x="0" y="20938"/>
                </a:moveTo>
                <a:lnTo>
                  <a:pt x="90185" y="242164"/>
                </a:lnTo>
                <a:lnTo>
                  <a:pt x="94701" y="245155"/>
                </a:lnTo>
                <a:lnTo>
                  <a:pt x="100084" y="246152"/>
                </a:lnTo>
                <a:lnTo>
                  <a:pt x="104601" y="246152"/>
                </a:lnTo>
                <a:lnTo>
                  <a:pt x="112731" y="241167"/>
                </a:lnTo>
                <a:lnTo>
                  <a:pt x="119017" y="230199"/>
                </a:lnTo>
                <a:lnTo>
                  <a:pt x="121727" y="222222"/>
                </a:lnTo>
                <a:lnTo>
                  <a:pt x="36059" y="4985"/>
                </a:lnTo>
                <a:lnTo>
                  <a:pt x="30676" y="1994"/>
                </a:lnTo>
                <a:lnTo>
                  <a:pt x="25256" y="0"/>
                </a:lnTo>
                <a:lnTo>
                  <a:pt x="19836" y="997"/>
                </a:lnTo>
                <a:lnTo>
                  <a:pt x="9936" y="5982"/>
                </a:lnTo>
                <a:lnTo>
                  <a:pt x="2710" y="14956"/>
                </a:lnTo>
                <a:lnTo>
                  <a:pt x="0" y="20938"/>
                </a:lnTo>
              </a:path>
            </a:pathLst>
          </a:custGeom>
          <a:ln w="2737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3" name="object 63"/>
          <p:cNvSpPr/>
          <p:nvPr/>
        </p:nvSpPr>
        <p:spPr>
          <a:xfrm>
            <a:off x="6195560" y="3062388"/>
            <a:ext cx="136143" cy="229202"/>
          </a:xfrm>
          <a:custGeom>
            <a:avLst/>
            <a:gdLst/>
            <a:ahLst/>
            <a:cxnLst/>
            <a:rect l="l" t="t" r="r" b="b"/>
            <a:pathLst>
              <a:path w="136143" h="229202">
                <a:moveTo>
                  <a:pt x="85668" y="228205"/>
                </a:moveTo>
                <a:lnTo>
                  <a:pt x="75731" y="203278"/>
                </a:lnTo>
                <a:lnTo>
                  <a:pt x="74828" y="200287"/>
                </a:lnTo>
                <a:lnTo>
                  <a:pt x="75731" y="198293"/>
                </a:lnTo>
                <a:lnTo>
                  <a:pt x="76634" y="195301"/>
                </a:lnTo>
                <a:lnTo>
                  <a:pt x="77538" y="192310"/>
                </a:lnTo>
                <a:lnTo>
                  <a:pt x="82054" y="187325"/>
                </a:lnTo>
                <a:lnTo>
                  <a:pt x="88378" y="183337"/>
                </a:lnTo>
                <a:lnTo>
                  <a:pt x="95567" y="180345"/>
                </a:lnTo>
                <a:lnTo>
                  <a:pt x="101891" y="180345"/>
                </a:lnTo>
                <a:lnTo>
                  <a:pt x="105504" y="181342"/>
                </a:lnTo>
                <a:lnTo>
                  <a:pt x="108214" y="182339"/>
                </a:lnTo>
                <a:lnTo>
                  <a:pt x="109983" y="184334"/>
                </a:lnTo>
                <a:lnTo>
                  <a:pt x="111790" y="187325"/>
                </a:lnTo>
                <a:lnTo>
                  <a:pt x="123534" y="217237"/>
                </a:lnTo>
                <a:lnTo>
                  <a:pt x="127147" y="215243"/>
                </a:lnTo>
                <a:lnTo>
                  <a:pt x="129819" y="212252"/>
                </a:lnTo>
                <a:lnTo>
                  <a:pt x="131626" y="210258"/>
                </a:lnTo>
                <a:lnTo>
                  <a:pt x="134336" y="206269"/>
                </a:lnTo>
                <a:lnTo>
                  <a:pt x="135240" y="203278"/>
                </a:lnTo>
                <a:lnTo>
                  <a:pt x="136143" y="199290"/>
                </a:lnTo>
                <a:lnTo>
                  <a:pt x="136143" y="195301"/>
                </a:lnTo>
                <a:lnTo>
                  <a:pt x="134336" y="190316"/>
                </a:lnTo>
                <a:lnTo>
                  <a:pt x="123534" y="158451"/>
                </a:lnTo>
                <a:lnTo>
                  <a:pt x="121727" y="155460"/>
                </a:lnTo>
                <a:lnTo>
                  <a:pt x="120824" y="153466"/>
                </a:lnTo>
                <a:lnTo>
                  <a:pt x="119017" y="151472"/>
                </a:lnTo>
                <a:lnTo>
                  <a:pt x="118113" y="150475"/>
                </a:lnTo>
                <a:lnTo>
                  <a:pt x="116307" y="149478"/>
                </a:lnTo>
                <a:lnTo>
                  <a:pt x="114500" y="149478"/>
                </a:lnTo>
                <a:lnTo>
                  <a:pt x="113597" y="148480"/>
                </a:lnTo>
                <a:lnTo>
                  <a:pt x="112693" y="148480"/>
                </a:lnTo>
                <a:lnTo>
                  <a:pt x="114500" y="147483"/>
                </a:lnTo>
                <a:lnTo>
                  <a:pt x="117210" y="144492"/>
                </a:lnTo>
                <a:lnTo>
                  <a:pt x="119920" y="141501"/>
                </a:lnTo>
                <a:lnTo>
                  <a:pt x="120824" y="138510"/>
                </a:lnTo>
                <a:lnTo>
                  <a:pt x="122630" y="135519"/>
                </a:lnTo>
                <a:lnTo>
                  <a:pt x="122630" y="125548"/>
                </a:lnTo>
                <a:lnTo>
                  <a:pt x="101891" y="65765"/>
                </a:lnTo>
                <a:lnTo>
                  <a:pt x="91050" y="57788"/>
                </a:lnTo>
                <a:lnTo>
                  <a:pt x="74828" y="14956"/>
                </a:lnTo>
                <a:lnTo>
                  <a:pt x="70311" y="8973"/>
                </a:lnTo>
                <a:lnTo>
                  <a:pt x="64928" y="4985"/>
                </a:lnTo>
                <a:lnTo>
                  <a:pt x="58605" y="1994"/>
                </a:lnTo>
                <a:lnTo>
                  <a:pt x="52281" y="997"/>
                </a:lnTo>
                <a:lnTo>
                  <a:pt x="45995" y="0"/>
                </a:lnTo>
                <a:lnTo>
                  <a:pt x="39672" y="0"/>
                </a:lnTo>
                <a:lnTo>
                  <a:pt x="33348" y="997"/>
                </a:lnTo>
                <a:lnTo>
                  <a:pt x="27063" y="2991"/>
                </a:lnTo>
                <a:lnTo>
                  <a:pt x="20739" y="5982"/>
                </a:lnTo>
                <a:lnTo>
                  <a:pt x="15319" y="9970"/>
                </a:lnTo>
                <a:lnTo>
                  <a:pt x="9899" y="14956"/>
                </a:lnTo>
                <a:lnTo>
                  <a:pt x="6323" y="19941"/>
                </a:lnTo>
                <a:lnTo>
                  <a:pt x="2710" y="26879"/>
                </a:lnTo>
                <a:lnTo>
                  <a:pt x="903" y="33858"/>
                </a:lnTo>
                <a:lnTo>
                  <a:pt x="0" y="40838"/>
                </a:lnTo>
                <a:lnTo>
                  <a:pt x="903" y="49812"/>
                </a:lnTo>
                <a:lnTo>
                  <a:pt x="18029" y="92686"/>
                </a:lnTo>
                <a:lnTo>
                  <a:pt x="17126" y="102615"/>
                </a:lnTo>
                <a:lnTo>
                  <a:pt x="35155" y="158451"/>
                </a:lnTo>
                <a:lnTo>
                  <a:pt x="37865" y="160445"/>
                </a:lnTo>
                <a:lnTo>
                  <a:pt x="40575" y="162440"/>
                </a:lnTo>
                <a:lnTo>
                  <a:pt x="44189" y="164434"/>
                </a:lnTo>
                <a:lnTo>
                  <a:pt x="46899" y="165431"/>
                </a:lnTo>
                <a:lnTo>
                  <a:pt x="48668" y="165431"/>
                </a:lnTo>
                <a:lnTo>
                  <a:pt x="51378" y="166428"/>
                </a:lnTo>
                <a:lnTo>
                  <a:pt x="53185" y="166428"/>
                </a:lnTo>
                <a:lnTo>
                  <a:pt x="54088" y="168380"/>
                </a:lnTo>
                <a:lnTo>
                  <a:pt x="54088" y="172369"/>
                </a:lnTo>
                <a:lnTo>
                  <a:pt x="53185" y="173366"/>
                </a:lnTo>
                <a:lnTo>
                  <a:pt x="53185" y="185331"/>
                </a:lnTo>
                <a:lnTo>
                  <a:pt x="64928" y="217237"/>
                </a:lnTo>
                <a:lnTo>
                  <a:pt x="66735" y="221225"/>
                </a:lnTo>
                <a:lnTo>
                  <a:pt x="68504" y="224217"/>
                </a:lnTo>
                <a:lnTo>
                  <a:pt x="71214" y="226211"/>
                </a:lnTo>
                <a:lnTo>
                  <a:pt x="73924" y="227208"/>
                </a:lnTo>
                <a:lnTo>
                  <a:pt x="76634" y="228205"/>
                </a:lnTo>
                <a:lnTo>
                  <a:pt x="80248" y="229202"/>
                </a:lnTo>
                <a:lnTo>
                  <a:pt x="82958" y="229202"/>
                </a:lnTo>
                <a:lnTo>
                  <a:pt x="85668" y="228205"/>
                </a:lnTo>
                <a:close/>
              </a:path>
            </a:pathLst>
          </a:custGeom>
          <a:solidFill>
            <a:srgbClr val="7E7E7E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4" name="object 64"/>
          <p:cNvSpPr/>
          <p:nvPr/>
        </p:nvSpPr>
        <p:spPr>
          <a:xfrm>
            <a:off x="6195560" y="3062388"/>
            <a:ext cx="136143" cy="229202"/>
          </a:xfrm>
          <a:custGeom>
            <a:avLst/>
            <a:gdLst/>
            <a:ahLst/>
            <a:cxnLst/>
            <a:rect l="l" t="t" r="r" b="b"/>
            <a:pathLst>
              <a:path w="136143" h="229202">
                <a:moveTo>
                  <a:pt x="903" y="49812"/>
                </a:moveTo>
                <a:lnTo>
                  <a:pt x="18029" y="92686"/>
                </a:lnTo>
                <a:lnTo>
                  <a:pt x="17126" y="102615"/>
                </a:lnTo>
                <a:lnTo>
                  <a:pt x="35155" y="158451"/>
                </a:lnTo>
                <a:lnTo>
                  <a:pt x="37865" y="160445"/>
                </a:lnTo>
                <a:lnTo>
                  <a:pt x="40575" y="162440"/>
                </a:lnTo>
                <a:lnTo>
                  <a:pt x="42382" y="163437"/>
                </a:lnTo>
                <a:lnTo>
                  <a:pt x="44189" y="164434"/>
                </a:lnTo>
                <a:lnTo>
                  <a:pt x="46899" y="165431"/>
                </a:lnTo>
                <a:lnTo>
                  <a:pt x="48668" y="165431"/>
                </a:lnTo>
                <a:lnTo>
                  <a:pt x="51378" y="166428"/>
                </a:lnTo>
                <a:lnTo>
                  <a:pt x="53185" y="166428"/>
                </a:lnTo>
                <a:lnTo>
                  <a:pt x="54088" y="168380"/>
                </a:lnTo>
                <a:lnTo>
                  <a:pt x="54088" y="170375"/>
                </a:lnTo>
                <a:lnTo>
                  <a:pt x="54088" y="172369"/>
                </a:lnTo>
                <a:lnTo>
                  <a:pt x="53185" y="173366"/>
                </a:lnTo>
                <a:lnTo>
                  <a:pt x="53185" y="175360"/>
                </a:lnTo>
                <a:lnTo>
                  <a:pt x="53185" y="177354"/>
                </a:lnTo>
                <a:lnTo>
                  <a:pt x="53185" y="179348"/>
                </a:lnTo>
                <a:lnTo>
                  <a:pt x="53185" y="182339"/>
                </a:lnTo>
                <a:lnTo>
                  <a:pt x="53185" y="185331"/>
                </a:lnTo>
                <a:lnTo>
                  <a:pt x="64928" y="217237"/>
                </a:lnTo>
                <a:lnTo>
                  <a:pt x="66735" y="221225"/>
                </a:lnTo>
                <a:lnTo>
                  <a:pt x="68504" y="224217"/>
                </a:lnTo>
                <a:lnTo>
                  <a:pt x="71214" y="226211"/>
                </a:lnTo>
                <a:lnTo>
                  <a:pt x="73924" y="227208"/>
                </a:lnTo>
                <a:lnTo>
                  <a:pt x="76634" y="228205"/>
                </a:lnTo>
                <a:lnTo>
                  <a:pt x="80248" y="229202"/>
                </a:lnTo>
                <a:lnTo>
                  <a:pt x="82958" y="229202"/>
                </a:lnTo>
                <a:lnTo>
                  <a:pt x="85668" y="228205"/>
                </a:lnTo>
                <a:lnTo>
                  <a:pt x="75731" y="203278"/>
                </a:lnTo>
                <a:lnTo>
                  <a:pt x="74828" y="200287"/>
                </a:lnTo>
                <a:lnTo>
                  <a:pt x="75731" y="198293"/>
                </a:lnTo>
                <a:lnTo>
                  <a:pt x="76634" y="195301"/>
                </a:lnTo>
                <a:lnTo>
                  <a:pt x="77538" y="192310"/>
                </a:lnTo>
                <a:lnTo>
                  <a:pt x="82054" y="187325"/>
                </a:lnTo>
                <a:lnTo>
                  <a:pt x="88378" y="183337"/>
                </a:lnTo>
                <a:lnTo>
                  <a:pt x="95567" y="180345"/>
                </a:lnTo>
                <a:lnTo>
                  <a:pt x="101891" y="180345"/>
                </a:lnTo>
                <a:lnTo>
                  <a:pt x="105504" y="181342"/>
                </a:lnTo>
                <a:lnTo>
                  <a:pt x="108214" y="182339"/>
                </a:lnTo>
                <a:lnTo>
                  <a:pt x="109983" y="184334"/>
                </a:lnTo>
                <a:lnTo>
                  <a:pt x="111790" y="187325"/>
                </a:lnTo>
                <a:lnTo>
                  <a:pt x="123534" y="217237"/>
                </a:lnTo>
                <a:lnTo>
                  <a:pt x="127147" y="215243"/>
                </a:lnTo>
                <a:lnTo>
                  <a:pt x="129819" y="212252"/>
                </a:lnTo>
                <a:lnTo>
                  <a:pt x="131626" y="210258"/>
                </a:lnTo>
                <a:lnTo>
                  <a:pt x="134336" y="206269"/>
                </a:lnTo>
                <a:lnTo>
                  <a:pt x="135240" y="203278"/>
                </a:lnTo>
                <a:lnTo>
                  <a:pt x="136143" y="199290"/>
                </a:lnTo>
                <a:lnTo>
                  <a:pt x="136143" y="195301"/>
                </a:lnTo>
                <a:lnTo>
                  <a:pt x="134336" y="190316"/>
                </a:lnTo>
                <a:lnTo>
                  <a:pt x="123534" y="158451"/>
                </a:lnTo>
                <a:lnTo>
                  <a:pt x="121727" y="155460"/>
                </a:lnTo>
                <a:lnTo>
                  <a:pt x="120824" y="153466"/>
                </a:lnTo>
                <a:lnTo>
                  <a:pt x="119017" y="151472"/>
                </a:lnTo>
                <a:lnTo>
                  <a:pt x="118113" y="150475"/>
                </a:lnTo>
                <a:lnTo>
                  <a:pt x="116307" y="149478"/>
                </a:lnTo>
                <a:lnTo>
                  <a:pt x="114500" y="149478"/>
                </a:lnTo>
                <a:lnTo>
                  <a:pt x="113597" y="148480"/>
                </a:lnTo>
                <a:lnTo>
                  <a:pt x="112693" y="148480"/>
                </a:lnTo>
                <a:lnTo>
                  <a:pt x="114500" y="147483"/>
                </a:lnTo>
                <a:lnTo>
                  <a:pt x="117210" y="144492"/>
                </a:lnTo>
                <a:lnTo>
                  <a:pt x="119920" y="141501"/>
                </a:lnTo>
                <a:lnTo>
                  <a:pt x="120824" y="138510"/>
                </a:lnTo>
                <a:lnTo>
                  <a:pt x="122630" y="135519"/>
                </a:lnTo>
                <a:lnTo>
                  <a:pt x="122630" y="131530"/>
                </a:lnTo>
                <a:lnTo>
                  <a:pt x="122630" y="128539"/>
                </a:lnTo>
                <a:lnTo>
                  <a:pt x="122630" y="125548"/>
                </a:lnTo>
                <a:lnTo>
                  <a:pt x="101891" y="65765"/>
                </a:lnTo>
                <a:lnTo>
                  <a:pt x="91050" y="57788"/>
                </a:lnTo>
                <a:lnTo>
                  <a:pt x="74828" y="14956"/>
                </a:lnTo>
                <a:lnTo>
                  <a:pt x="70311" y="8973"/>
                </a:lnTo>
                <a:lnTo>
                  <a:pt x="64928" y="4985"/>
                </a:lnTo>
                <a:lnTo>
                  <a:pt x="58605" y="1994"/>
                </a:lnTo>
                <a:lnTo>
                  <a:pt x="52281" y="997"/>
                </a:lnTo>
                <a:lnTo>
                  <a:pt x="45995" y="0"/>
                </a:lnTo>
                <a:lnTo>
                  <a:pt x="39672" y="0"/>
                </a:lnTo>
                <a:lnTo>
                  <a:pt x="33348" y="997"/>
                </a:lnTo>
                <a:lnTo>
                  <a:pt x="27063" y="2991"/>
                </a:lnTo>
                <a:lnTo>
                  <a:pt x="20739" y="5982"/>
                </a:lnTo>
                <a:lnTo>
                  <a:pt x="15319" y="9970"/>
                </a:lnTo>
                <a:lnTo>
                  <a:pt x="9899" y="14956"/>
                </a:lnTo>
                <a:lnTo>
                  <a:pt x="6323" y="19941"/>
                </a:lnTo>
                <a:lnTo>
                  <a:pt x="2710" y="26879"/>
                </a:lnTo>
                <a:lnTo>
                  <a:pt x="903" y="33858"/>
                </a:lnTo>
                <a:lnTo>
                  <a:pt x="0" y="40838"/>
                </a:lnTo>
                <a:lnTo>
                  <a:pt x="903" y="49812"/>
                </a:lnTo>
              </a:path>
            </a:pathLst>
          </a:custGeom>
          <a:ln w="2755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5" name="object 65"/>
          <p:cNvSpPr/>
          <p:nvPr/>
        </p:nvSpPr>
        <p:spPr>
          <a:xfrm>
            <a:off x="6211782" y="3068370"/>
            <a:ext cx="151500" cy="356744"/>
          </a:xfrm>
          <a:custGeom>
            <a:avLst/>
            <a:gdLst/>
            <a:ahLst/>
            <a:cxnLst/>
            <a:rect l="l" t="t" r="r" b="b"/>
            <a:pathLst>
              <a:path w="151500" h="356744">
                <a:moveTo>
                  <a:pt x="129857" y="356744"/>
                </a:moveTo>
                <a:lnTo>
                  <a:pt x="130760" y="349765"/>
                </a:lnTo>
                <a:lnTo>
                  <a:pt x="132567" y="345777"/>
                </a:lnTo>
                <a:lnTo>
                  <a:pt x="135240" y="343782"/>
                </a:lnTo>
                <a:lnTo>
                  <a:pt x="138853" y="342785"/>
                </a:lnTo>
                <a:lnTo>
                  <a:pt x="141563" y="342785"/>
                </a:lnTo>
                <a:lnTo>
                  <a:pt x="145177" y="343782"/>
                </a:lnTo>
                <a:lnTo>
                  <a:pt x="147887" y="343782"/>
                </a:lnTo>
                <a:lnTo>
                  <a:pt x="151500" y="342785"/>
                </a:lnTo>
                <a:lnTo>
                  <a:pt x="86571" y="177354"/>
                </a:lnTo>
                <a:lnTo>
                  <a:pt x="80248" y="177354"/>
                </a:lnTo>
                <a:lnTo>
                  <a:pt x="77538" y="178351"/>
                </a:lnTo>
                <a:lnTo>
                  <a:pt x="73924" y="180345"/>
                </a:lnTo>
                <a:lnTo>
                  <a:pt x="71252" y="181342"/>
                </a:lnTo>
                <a:lnTo>
                  <a:pt x="67638" y="184334"/>
                </a:lnTo>
                <a:lnTo>
                  <a:pt x="65832" y="187325"/>
                </a:lnTo>
                <a:lnTo>
                  <a:pt x="64025" y="190316"/>
                </a:lnTo>
                <a:lnTo>
                  <a:pt x="129857" y="356744"/>
                </a:lnTo>
                <a:close/>
              </a:path>
              <a:path w="151500" h="356744">
                <a:moveTo>
                  <a:pt x="53185" y="146486"/>
                </a:moveTo>
                <a:lnTo>
                  <a:pt x="52281" y="149478"/>
                </a:lnTo>
                <a:lnTo>
                  <a:pt x="57701" y="165389"/>
                </a:lnTo>
                <a:lnTo>
                  <a:pt x="59508" y="163395"/>
                </a:lnTo>
                <a:lnTo>
                  <a:pt x="62218" y="160445"/>
                </a:lnTo>
                <a:lnTo>
                  <a:pt x="64928" y="158451"/>
                </a:lnTo>
                <a:lnTo>
                  <a:pt x="67638" y="156457"/>
                </a:lnTo>
                <a:lnTo>
                  <a:pt x="71252" y="155460"/>
                </a:lnTo>
                <a:lnTo>
                  <a:pt x="73924" y="154463"/>
                </a:lnTo>
                <a:lnTo>
                  <a:pt x="80248" y="154463"/>
                </a:lnTo>
                <a:lnTo>
                  <a:pt x="73924" y="137513"/>
                </a:lnTo>
                <a:lnTo>
                  <a:pt x="67638" y="137513"/>
                </a:lnTo>
                <a:lnTo>
                  <a:pt x="64025" y="138510"/>
                </a:lnTo>
                <a:lnTo>
                  <a:pt x="60412" y="139507"/>
                </a:lnTo>
                <a:lnTo>
                  <a:pt x="57701" y="141501"/>
                </a:lnTo>
                <a:lnTo>
                  <a:pt x="54991" y="144492"/>
                </a:lnTo>
                <a:lnTo>
                  <a:pt x="53185" y="146486"/>
                </a:lnTo>
                <a:close/>
              </a:path>
              <a:path w="151500" h="356744">
                <a:moveTo>
                  <a:pt x="50512" y="141501"/>
                </a:moveTo>
                <a:lnTo>
                  <a:pt x="51416" y="139507"/>
                </a:lnTo>
                <a:lnTo>
                  <a:pt x="53185" y="138510"/>
                </a:lnTo>
                <a:lnTo>
                  <a:pt x="54991" y="136516"/>
                </a:lnTo>
                <a:lnTo>
                  <a:pt x="57701" y="135519"/>
                </a:lnTo>
                <a:lnTo>
                  <a:pt x="60412" y="134521"/>
                </a:lnTo>
                <a:lnTo>
                  <a:pt x="63122" y="133524"/>
                </a:lnTo>
                <a:lnTo>
                  <a:pt x="66735" y="132527"/>
                </a:lnTo>
                <a:lnTo>
                  <a:pt x="69445" y="132527"/>
                </a:lnTo>
                <a:lnTo>
                  <a:pt x="64025" y="113583"/>
                </a:lnTo>
                <a:lnTo>
                  <a:pt x="57701" y="113583"/>
                </a:lnTo>
                <a:lnTo>
                  <a:pt x="54991" y="114580"/>
                </a:lnTo>
                <a:lnTo>
                  <a:pt x="52281" y="115577"/>
                </a:lnTo>
                <a:lnTo>
                  <a:pt x="49609" y="117571"/>
                </a:lnTo>
                <a:lnTo>
                  <a:pt x="47802" y="118568"/>
                </a:lnTo>
                <a:lnTo>
                  <a:pt x="45995" y="120562"/>
                </a:lnTo>
                <a:lnTo>
                  <a:pt x="44189" y="122557"/>
                </a:lnTo>
                <a:lnTo>
                  <a:pt x="50512" y="141501"/>
                </a:lnTo>
                <a:close/>
              </a:path>
              <a:path w="151500" h="356744">
                <a:moveTo>
                  <a:pt x="36962" y="105606"/>
                </a:moveTo>
                <a:lnTo>
                  <a:pt x="39672" y="102615"/>
                </a:lnTo>
                <a:lnTo>
                  <a:pt x="42382" y="100621"/>
                </a:lnTo>
                <a:lnTo>
                  <a:pt x="45092" y="98627"/>
                </a:lnTo>
                <a:lnTo>
                  <a:pt x="47802" y="96633"/>
                </a:lnTo>
                <a:lnTo>
                  <a:pt x="50512" y="95636"/>
                </a:lnTo>
                <a:lnTo>
                  <a:pt x="53185" y="94638"/>
                </a:lnTo>
                <a:lnTo>
                  <a:pt x="61315" y="94638"/>
                </a:lnTo>
                <a:lnTo>
                  <a:pt x="43285" y="48815"/>
                </a:lnTo>
                <a:lnTo>
                  <a:pt x="41479" y="49812"/>
                </a:lnTo>
                <a:lnTo>
                  <a:pt x="37865" y="50809"/>
                </a:lnTo>
                <a:lnTo>
                  <a:pt x="34252" y="51806"/>
                </a:lnTo>
                <a:lnTo>
                  <a:pt x="30676" y="52803"/>
                </a:lnTo>
                <a:lnTo>
                  <a:pt x="27966" y="54797"/>
                </a:lnTo>
                <a:lnTo>
                  <a:pt x="24353" y="56791"/>
                </a:lnTo>
                <a:lnTo>
                  <a:pt x="21642" y="58785"/>
                </a:lnTo>
                <a:lnTo>
                  <a:pt x="19836" y="61777"/>
                </a:lnTo>
                <a:lnTo>
                  <a:pt x="36962" y="105606"/>
                </a:lnTo>
                <a:close/>
              </a:path>
              <a:path w="151500" h="356744">
                <a:moveTo>
                  <a:pt x="18932" y="56791"/>
                </a:moveTo>
                <a:lnTo>
                  <a:pt x="20739" y="54797"/>
                </a:lnTo>
                <a:lnTo>
                  <a:pt x="22546" y="52803"/>
                </a:lnTo>
                <a:lnTo>
                  <a:pt x="25256" y="50809"/>
                </a:lnTo>
                <a:lnTo>
                  <a:pt x="27966" y="49812"/>
                </a:lnTo>
                <a:lnTo>
                  <a:pt x="30676" y="48815"/>
                </a:lnTo>
                <a:lnTo>
                  <a:pt x="33348" y="46820"/>
                </a:lnTo>
                <a:lnTo>
                  <a:pt x="36059" y="46820"/>
                </a:lnTo>
                <a:lnTo>
                  <a:pt x="38769" y="45823"/>
                </a:lnTo>
                <a:lnTo>
                  <a:pt x="18932" y="0"/>
                </a:lnTo>
                <a:lnTo>
                  <a:pt x="13512" y="0"/>
                </a:lnTo>
                <a:lnTo>
                  <a:pt x="10840" y="997"/>
                </a:lnTo>
                <a:lnTo>
                  <a:pt x="8130" y="1994"/>
                </a:lnTo>
                <a:lnTo>
                  <a:pt x="5420" y="2991"/>
                </a:lnTo>
                <a:lnTo>
                  <a:pt x="3613" y="4985"/>
                </a:lnTo>
                <a:lnTo>
                  <a:pt x="1806" y="6979"/>
                </a:lnTo>
                <a:lnTo>
                  <a:pt x="0" y="8973"/>
                </a:lnTo>
                <a:lnTo>
                  <a:pt x="18932" y="56791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6" name="object 66"/>
          <p:cNvSpPr/>
          <p:nvPr/>
        </p:nvSpPr>
        <p:spPr>
          <a:xfrm>
            <a:off x="6283035" y="3064382"/>
            <a:ext cx="487812" cy="334809"/>
          </a:xfrm>
          <a:custGeom>
            <a:avLst/>
            <a:gdLst/>
            <a:ahLst/>
            <a:cxnLst/>
            <a:rect l="l" t="t" r="r" b="b"/>
            <a:pathLst>
              <a:path w="487812" h="334809">
                <a:moveTo>
                  <a:pt x="144236" y="41835"/>
                </a:moveTo>
                <a:lnTo>
                  <a:pt x="139756" y="42832"/>
                </a:lnTo>
                <a:lnTo>
                  <a:pt x="135240" y="43829"/>
                </a:lnTo>
                <a:lnTo>
                  <a:pt x="128013" y="43829"/>
                </a:lnTo>
                <a:lnTo>
                  <a:pt x="127109" y="39841"/>
                </a:lnTo>
                <a:lnTo>
                  <a:pt x="126206" y="35853"/>
                </a:lnTo>
                <a:lnTo>
                  <a:pt x="124399" y="31864"/>
                </a:lnTo>
                <a:lnTo>
                  <a:pt x="121727" y="26879"/>
                </a:lnTo>
                <a:lnTo>
                  <a:pt x="119017" y="22932"/>
                </a:lnTo>
                <a:lnTo>
                  <a:pt x="116307" y="17947"/>
                </a:lnTo>
                <a:lnTo>
                  <a:pt x="114500" y="13959"/>
                </a:lnTo>
                <a:lnTo>
                  <a:pt x="112693" y="9970"/>
                </a:lnTo>
                <a:lnTo>
                  <a:pt x="109983" y="9970"/>
                </a:lnTo>
                <a:lnTo>
                  <a:pt x="106370" y="8973"/>
                </a:lnTo>
                <a:lnTo>
                  <a:pt x="103660" y="6979"/>
                </a:lnTo>
                <a:lnTo>
                  <a:pt x="100987" y="4985"/>
                </a:lnTo>
                <a:lnTo>
                  <a:pt x="98277" y="2991"/>
                </a:lnTo>
                <a:lnTo>
                  <a:pt x="94664" y="1994"/>
                </a:lnTo>
                <a:lnTo>
                  <a:pt x="91954" y="997"/>
                </a:lnTo>
                <a:lnTo>
                  <a:pt x="89244" y="0"/>
                </a:lnTo>
                <a:lnTo>
                  <a:pt x="79344" y="2991"/>
                </a:lnTo>
                <a:lnTo>
                  <a:pt x="68504" y="5982"/>
                </a:lnTo>
                <a:lnTo>
                  <a:pt x="58605" y="9970"/>
                </a:lnTo>
                <a:lnTo>
                  <a:pt x="47765" y="14956"/>
                </a:lnTo>
                <a:lnTo>
                  <a:pt x="36962" y="20938"/>
                </a:lnTo>
                <a:lnTo>
                  <a:pt x="25218" y="27876"/>
                </a:lnTo>
                <a:lnTo>
                  <a:pt x="13512" y="35853"/>
                </a:lnTo>
                <a:lnTo>
                  <a:pt x="0" y="43829"/>
                </a:lnTo>
                <a:lnTo>
                  <a:pt x="0" y="49812"/>
                </a:lnTo>
                <a:lnTo>
                  <a:pt x="1769" y="51806"/>
                </a:lnTo>
                <a:lnTo>
                  <a:pt x="2672" y="53800"/>
                </a:lnTo>
                <a:lnTo>
                  <a:pt x="3575" y="54797"/>
                </a:lnTo>
                <a:lnTo>
                  <a:pt x="5382" y="56791"/>
                </a:lnTo>
                <a:lnTo>
                  <a:pt x="6285" y="59782"/>
                </a:lnTo>
                <a:lnTo>
                  <a:pt x="6285" y="62774"/>
                </a:lnTo>
                <a:lnTo>
                  <a:pt x="10802" y="66762"/>
                </a:lnTo>
                <a:lnTo>
                  <a:pt x="15319" y="70750"/>
                </a:lnTo>
                <a:lnTo>
                  <a:pt x="18932" y="76733"/>
                </a:lnTo>
                <a:lnTo>
                  <a:pt x="22508" y="82715"/>
                </a:lnTo>
                <a:lnTo>
                  <a:pt x="25218" y="88698"/>
                </a:lnTo>
                <a:lnTo>
                  <a:pt x="27928" y="95636"/>
                </a:lnTo>
                <a:lnTo>
                  <a:pt x="30638" y="102615"/>
                </a:lnTo>
                <a:lnTo>
                  <a:pt x="31542" y="108598"/>
                </a:lnTo>
                <a:lnTo>
                  <a:pt x="33348" y="115577"/>
                </a:lnTo>
                <a:lnTo>
                  <a:pt x="33348" y="133524"/>
                </a:lnTo>
                <a:lnTo>
                  <a:pt x="31542" y="138510"/>
                </a:lnTo>
                <a:lnTo>
                  <a:pt x="29735" y="142498"/>
                </a:lnTo>
                <a:lnTo>
                  <a:pt x="27928" y="145489"/>
                </a:lnTo>
                <a:lnTo>
                  <a:pt x="24315" y="147483"/>
                </a:lnTo>
                <a:lnTo>
                  <a:pt x="28832" y="152469"/>
                </a:lnTo>
                <a:lnTo>
                  <a:pt x="33348" y="158451"/>
                </a:lnTo>
                <a:lnTo>
                  <a:pt x="36962" y="164434"/>
                </a:lnTo>
                <a:lnTo>
                  <a:pt x="41479" y="171372"/>
                </a:lnTo>
                <a:lnTo>
                  <a:pt x="44151" y="178351"/>
                </a:lnTo>
                <a:lnTo>
                  <a:pt x="46861" y="185331"/>
                </a:lnTo>
                <a:lnTo>
                  <a:pt x="46861" y="192310"/>
                </a:lnTo>
                <a:lnTo>
                  <a:pt x="45958" y="200287"/>
                </a:lnTo>
                <a:lnTo>
                  <a:pt x="45054" y="202281"/>
                </a:lnTo>
                <a:lnTo>
                  <a:pt x="44151" y="205272"/>
                </a:lnTo>
                <a:lnTo>
                  <a:pt x="43248" y="207266"/>
                </a:lnTo>
                <a:lnTo>
                  <a:pt x="42344" y="209260"/>
                </a:lnTo>
                <a:lnTo>
                  <a:pt x="41479" y="211255"/>
                </a:lnTo>
                <a:lnTo>
                  <a:pt x="40575" y="212252"/>
                </a:lnTo>
                <a:lnTo>
                  <a:pt x="39672" y="213249"/>
                </a:lnTo>
                <a:lnTo>
                  <a:pt x="38769" y="214246"/>
                </a:lnTo>
                <a:lnTo>
                  <a:pt x="43248" y="216240"/>
                </a:lnTo>
                <a:lnTo>
                  <a:pt x="48668" y="219231"/>
                </a:lnTo>
                <a:lnTo>
                  <a:pt x="54991" y="222222"/>
                </a:lnTo>
                <a:lnTo>
                  <a:pt x="62181" y="225214"/>
                </a:lnTo>
                <a:lnTo>
                  <a:pt x="68504" y="228205"/>
                </a:lnTo>
                <a:lnTo>
                  <a:pt x="74828" y="231196"/>
                </a:lnTo>
                <a:lnTo>
                  <a:pt x="80248" y="232193"/>
                </a:lnTo>
                <a:lnTo>
                  <a:pt x="85630" y="233190"/>
                </a:lnTo>
                <a:lnTo>
                  <a:pt x="86534" y="241125"/>
                </a:lnTo>
                <a:lnTo>
                  <a:pt x="89244" y="251096"/>
                </a:lnTo>
                <a:lnTo>
                  <a:pt x="92857" y="262064"/>
                </a:lnTo>
                <a:lnTo>
                  <a:pt x="98277" y="273032"/>
                </a:lnTo>
                <a:lnTo>
                  <a:pt x="103660" y="283999"/>
                </a:lnTo>
                <a:lnTo>
                  <a:pt x="109983" y="292973"/>
                </a:lnTo>
                <a:lnTo>
                  <a:pt x="115403" y="300950"/>
                </a:lnTo>
                <a:lnTo>
                  <a:pt x="120824" y="305894"/>
                </a:lnTo>
                <a:lnTo>
                  <a:pt x="122630" y="302944"/>
                </a:lnTo>
                <a:lnTo>
                  <a:pt x="125303" y="297959"/>
                </a:lnTo>
                <a:lnTo>
                  <a:pt x="128013" y="290979"/>
                </a:lnTo>
                <a:lnTo>
                  <a:pt x="131626" y="283002"/>
                </a:lnTo>
                <a:lnTo>
                  <a:pt x="134336" y="276023"/>
                </a:lnTo>
                <a:lnTo>
                  <a:pt x="137046" y="268046"/>
                </a:lnTo>
                <a:lnTo>
                  <a:pt x="138853" y="262064"/>
                </a:lnTo>
                <a:lnTo>
                  <a:pt x="139756" y="257078"/>
                </a:lnTo>
                <a:lnTo>
                  <a:pt x="139756" y="261067"/>
                </a:lnTo>
                <a:lnTo>
                  <a:pt x="140660" y="265055"/>
                </a:lnTo>
                <a:lnTo>
                  <a:pt x="140660" y="268046"/>
                </a:lnTo>
                <a:lnTo>
                  <a:pt x="141563" y="272035"/>
                </a:lnTo>
                <a:lnTo>
                  <a:pt x="142466" y="275026"/>
                </a:lnTo>
                <a:lnTo>
                  <a:pt x="143370" y="279014"/>
                </a:lnTo>
                <a:lnTo>
                  <a:pt x="143370" y="285994"/>
                </a:lnTo>
                <a:lnTo>
                  <a:pt x="145139" y="283002"/>
                </a:lnTo>
                <a:lnTo>
                  <a:pt x="146042" y="280011"/>
                </a:lnTo>
                <a:lnTo>
                  <a:pt x="146946" y="277020"/>
                </a:lnTo>
                <a:lnTo>
                  <a:pt x="147849" y="275026"/>
                </a:lnTo>
                <a:lnTo>
                  <a:pt x="149656" y="273032"/>
                </a:lnTo>
                <a:lnTo>
                  <a:pt x="150559" y="271038"/>
                </a:lnTo>
                <a:lnTo>
                  <a:pt x="153269" y="269043"/>
                </a:lnTo>
                <a:lnTo>
                  <a:pt x="155979" y="267049"/>
                </a:lnTo>
                <a:lnTo>
                  <a:pt x="166782" y="272035"/>
                </a:lnTo>
                <a:lnTo>
                  <a:pt x="178525" y="276023"/>
                </a:lnTo>
                <a:lnTo>
                  <a:pt x="191135" y="280011"/>
                </a:lnTo>
                <a:lnTo>
                  <a:pt x="203782" y="283002"/>
                </a:lnTo>
                <a:lnTo>
                  <a:pt x="216391" y="287988"/>
                </a:lnTo>
                <a:lnTo>
                  <a:pt x="229001" y="293970"/>
                </a:lnTo>
                <a:lnTo>
                  <a:pt x="234421" y="296961"/>
                </a:lnTo>
                <a:lnTo>
                  <a:pt x="239841" y="300950"/>
                </a:lnTo>
                <a:lnTo>
                  <a:pt x="244358" y="305894"/>
                </a:lnTo>
                <a:lnTo>
                  <a:pt x="248837" y="310879"/>
                </a:lnTo>
                <a:lnTo>
                  <a:pt x="256967" y="310879"/>
                </a:lnTo>
                <a:lnTo>
                  <a:pt x="265097" y="312873"/>
                </a:lnTo>
                <a:lnTo>
                  <a:pt x="274093" y="315864"/>
                </a:lnTo>
                <a:lnTo>
                  <a:pt x="282223" y="318856"/>
                </a:lnTo>
                <a:lnTo>
                  <a:pt x="291219" y="322844"/>
                </a:lnTo>
                <a:lnTo>
                  <a:pt x="300253" y="326832"/>
                </a:lnTo>
                <a:lnTo>
                  <a:pt x="308345" y="330820"/>
                </a:lnTo>
                <a:lnTo>
                  <a:pt x="315572" y="334809"/>
                </a:lnTo>
                <a:lnTo>
                  <a:pt x="317379" y="334809"/>
                </a:lnTo>
                <a:lnTo>
                  <a:pt x="320089" y="333812"/>
                </a:lnTo>
                <a:lnTo>
                  <a:pt x="322799" y="331817"/>
                </a:lnTo>
                <a:lnTo>
                  <a:pt x="325509" y="329823"/>
                </a:lnTo>
                <a:lnTo>
                  <a:pt x="328182" y="326832"/>
                </a:lnTo>
                <a:lnTo>
                  <a:pt x="330892" y="324838"/>
                </a:lnTo>
                <a:lnTo>
                  <a:pt x="333602" y="322844"/>
                </a:lnTo>
                <a:lnTo>
                  <a:pt x="335409" y="319853"/>
                </a:lnTo>
                <a:lnTo>
                  <a:pt x="338119" y="320850"/>
                </a:lnTo>
                <a:lnTo>
                  <a:pt x="341732" y="321847"/>
                </a:lnTo>
                <a:lnTo>
                  <a:pt x="345345" y="323841"/>
                </a:lnTo>
                <a:lnTo>
                  <a:pt x="348921" y="324838"/>
                </a:lnTo>
                <a:lnTo>
                  <a:pt x="352535" y="326832"/>
                </a:lnTo>
                <a:lnTo>
                  <a:pt x="356148" y="328826"/>
                </a:lnTo>
                <a:lnTo>
                  <a:pt x="359762" y="329823"/>
                </a:lnTo>
                <a:lnTo>
                  <a:pt x="362472" y="329823"/>
                </a:lnTo>
                <a:lnTo>
                  <a:pt x="367854" y="330820"/>
                </a:lnTo>
                <a:lnTo>
                  <a:pt x="371468" y="330820"/>
                </a:lnTo>
                <a:lnTo>
                  <a:pt x="372371" y="329823"/>
                </a:lnTo>
                <a:lnTo>
                  <a:pt x="371468" y="326832"/>
                </a:lnTo>
                <a:lnTo>
                  <a:pt x="371468" y="324838"/>
                </a:lnTo>
                <a:lnTo>
                  <a:pt x="372371" y="321847"/>
                </a:lnTo>
                <a:lnTo>
                  <a:pt x="374178" y="318856"/>
                </a:lnTo>
                <a:lnTo>
                  <a:pt x="377791" y="316861"/>
                </a:lnTo>
                <a:lnTo>
                  <a:pt x="383211" y="315864"/>
                </a:lnTo>
                <a:lnTo>
                  <a:pt x="391304" y="312873"/>
                </a:lnTo>
                <a:lnTo>
                  <a:pt x="401241" y="309882"/>
                </a:lnTo>
                <a:lnTo>
                  <a:pt x="412947" y="305894"/>
                </a:lnTo>
                <a:lnTo>
                  <a:pt x="424690" y="301947"/>
                </a:lnTo>
                <a:lnTo>
                  <a:pt x="435493" y="297959"/>
                </a:lnTo>
                <a:lnTo>
                  <a:pt x="444527" y="295964"/>
                </a:lnTo>
                <a:lnTo>
                  <a:pt x="450812" y="294967"/>
                </a:lnTo>
                <a:lnTo>
                  <a:pt x="451716" y="287988"/>
                </a:lnTo>
                <a:lnTo>
                  <a:pt x="453522" y="282005"/>
                </a:lnTo>
                <a:lnTo>
                  <a:pt x="456233" y="277020"/>
                </a:lnTo>
                <a:lnTo>
                  <a:pt x="459846" y="272035"/>
                </a:lnTo>
                <a:lnTo>
                  <a:pt x="463459" y="267049"/>
                </a:lnTo>
                <a:lnTo>
                  <a:pt x="467073" y="262064"/>
                </a:lnTo>
                <a:lnTo>
                  <a:pt x="469745" y="258076"/>
                </a:lnTo>
                <a:lnTo>
                  <a:pt x="471552" y="252093"/>
                </a:lnTo>
                <a:lnTo>
                  <a:pt x="475165" y="240128"/>
                </a:lnTo>
                <a:lnTo>
                  <a:pt x="479682" y="224217"/>
                </a:lnTo>
                <a:lnTo>
                  <a:pt x="483296" y="205272"/>
                </a:lnTo>
                <a:lnTo>
                  <a:pt x="486006" y="185331"/>
                </a:lnTo>
                <a:lnTo>
                  <a:pt x="486909" y="175360"/>
                </a:lnTo>
                <a:lnTo>
                  <a:pt x="487812" y="166386"/>
                </a:lnTo>
                <a:lnTo>
                  <a:pt x="486909" y="157454"/>
                </a:lnTo>
                <a:lnTo>
                  <a:pt x="486006" y="148480"/>
                </a:lnTo>
                <a:lnTo>
                  <a:pt x="484199" y="141501"/>
                </a:lnTo>
                <a:lnTo>
                  <a:pt x="480586" y="134521"/>
                </a:lnTo>
                <a:lnTo>
                  <a:pt x="476972" y="129536"/>
                </a:lnTo>
                <a:lnTo>
                  <a:pt x="471552" y="126545"/>
                </a:lnTo>
                <a:lnTo>
                  <a:pt x="462556" y="123554"/>
                </a:lnTo>
                <a:lnTo>
                  <a:pt x="452619" y="122557"/>
                </a:lnTo>
                <a:lnTo>
                  <a:pt x="442720" y="123554"/>
                </a:lnTo>
                <a:lnTo>
                  <a:pt x="432783" y="124551"/>
                </a:lnTo>
                <a:lnTo>
                  <a:pt x="421980" y="125548"/>
                </a:lnTo>
                <a:lnTo>
                  <a:pt x="412043" y="127542"/>
                </a:lnTo>
                <a:lnTo>
                  <a:pt x="403047" y="127542"/>
                </a:lnTo>
                <a:lnTo>
                  <a:pt x="393110" y="126545"/>
                </a:lnTo>
                <a:lnTo>
                  <a:pt x="386825" y="124551"/>
                </a:lnTo>
                <a:lnTo>
                  <a:pt x="377791" y="122557"/>
                </a:lnTo>
                <a:lnTo>
                  <a:pt x="366988" y="120562"/>
                </a:lnTo>
                <a:lnTo>
                  <a:pt x="356148" y="118568"/>
                </a:lnTo>
                <a:lnTo>
                  <a:pt x="345345" y="116574"/>
                </a:lnTo>
                <a:lnTo>
                  <a:pt x="335409" y="113583"/>
                </a:lnTo>
                <a:lnTo>
                  <a:pt x="326375" y="110592"/>
                </a:lnTo>
                <a:lnTo>
                  <a:pt x="320089" y="106603"/>
                </a:lnTo>
                <a:lnTo>
                  <a:pt x="318282" y="107600"/>
                </a:lnTo>
                <a:lnTo>
                  <a:pt x="316476" y="107600"/>
                </a:lnTo>
                <a:lnTo>
                  <a:pt x="313766" y="108598"/>
                </a:lnTo>
                <a:lnTo>
                  <a:pt x="311959" y="109595"/>
                </a:lnTo>
                <a:lnTo>
                  <a:pt x="309249" y="110592"/>
                </a:lnTo>
                <a:lnTo>
                  <a:pt x="307442" y="110592"/>
                </a:lnTo>
                <a:lnTo>
                  <a:pt x="305673" y="111589"/>
                </a:lnTo>
                <a:lnTo>
                  <a:pt x="303866" y="111589"/>
                </a:lnTo>
                <a:lnTo>
                  <a:pt x="294833" y="101618"/>
                </a:lnTo>
                <a:lnTo>
                  <a:pt x="284030" y="91689"/>
                </a:lnTo>
                <a:lnTo>
                  <a:pt x="273190" y="84709"/>
                </a:lnTo>
                <a:lnTo>
                  <a:pt x="261484" y="77730"/>
                </a:lnTo>
                <a:lnTo>
                  <a:pt x="255160" y="75736"/>
                </a:lnTo>
                <a:lnTo>
                  <a:pt x="248837" y="73741"/>
                </a:lnTo>
                <a:lnTo>
                  <a:pt x="242551" y="71747"/>
                </a:lnTo>
                <a:lnTo>
                  <a:pt x="236227" y="70750"/>
                </a:lnTo>
                <a:lnTo>
                  <a:pt x="223618" y="70750"/>
                </a:lnTo>
                <a:lnTo>
                  <a:pt x="216391" y="71747"/>
                </a:lnTo>
                <a:lnTo>
                  <a:pt x="210068" y="72744"/>
                </a:lnTo>
                <a:lnTo>
                  <a:pt x="207358" y="70750"/>
                </a:lnTo>
                <a:lnTo>
                  <a:pt x="203782" y="68756"/>
                </a:lnTo>
                <a:lnTo>
                  <a:pt x="200168" y="66762"/>
                </a:lnTo>
                <a:lnTo>
                  <a:pt x="197458" y="65765"/>
                </a:lnTo>
                <a:lnTo>
                  <a:pt x="191135" y="65765"/>
                </a:lnTo>
                <a:lnTo>
                  <a:pt x="188425" y="68756"/>
                </a:lnTo>
                <a:lnTo>
                  <a:pt x="186618" y="72744"/>
                </a:lnTo>
                <a:lnTo>
                  <a:pt x="183946" y="68756"/>
                </a:lnTo>
                <a:lnTo>
                  <a:pt x="181236" y="64768"/>
                </a:lnTo>
                <a:lnTo>
                  <a:pt x="177622" y="60779"/>
                </a:lnTo>
                <a:lnTo>
                  <a:pt x="174912" y="55794"/>
                </a:lnTo>
                <a:lnTo>
                  <a:pt x="172202" y="51806"/>
                </a:lnTo>
                <a:lnTo>
                  <a:pt x="169492" y="46820"/>
                </a:lnTo>
                <a:lnTo>
                  <a:pt x="166782" y="42832"/>
                </a:lnTo>
                <a:lnTo>
                  <a:pt x="163206" y="38844"/>
                </a:lnTo>
                <a:lnTo>
                  <a:pt x="158689" y="38844"/>
                </a:lnTo>
                <a:lnTo>
                  <a:pt x="154172" y="39841"/>
                </a:lnTo>
                <a:lnTo>
                  <a:pt x="148752" y="40838"/>
                </a:lnTo>
                <a:lnTo>
                  <a:pt x="144236" y="41835"/>
                </a:lnTo>
                <a:close/>
              </a:path>
            </a:pathLst>
          </a:custGeom>
          <a:solidFill>
            <a:srgbClr val="66330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7" name="object 67"/>
          <p:cNvSpPr/>
          <p:nvPr/>
        </p:nvSpPr>
        <p:spPr>
          <a:xfrm>
            <a:off x="6283035" y="3064382"/>
            <a:ext cx="487812" cy="334809"/>
          </a:xfrm>
          <a:custGeom>
            <a:avLst/>
            <a:gdLst/>
            <a:ahLst/>
            <a:cxnLst/>
            <a:rect l="l" t="t" r="r" b="b"/>
            <a:pathLst>
              <a:path w="487812" h="334809">
                <a:moveTo>
                  <a:pt x="0" y="43829"/>
                </a:moveTo>
                <a:lnTo>
                  <a:pt x="0" y="47818"/>
                </a:lnTo>
                <a:lnTo>
                  <a:pt x="0" y="49812"/>
                </a:lnTo>
                <a:lnTo>
                  <a:pt x="1769" y="51806"/>
                </a:lnTo>
                <a:lnTo>
                  <a:pt x="2672" y="53800"/>
                </a:lnTo>
                <a:lnTo>
                  <a:pt x="3575" y="54797"/>
                </a:lnTo>
                <a:lnTo>
                  <a:pt x="5382" y="56791"/>
                </a:lnTo>
                <a:lnTo>
                  <a:pt x="6285" y="59782"/>
                </a:lnTo>
                <a:lnTo>
                  <a:pt x="6285" y="62774"/>
                </a:lnTo>
                <a:lnTo>
                  <a:pt x="10802" y="66762"/>
                </a:lnTo>
                <a:lnTo>
                  <a:pt x="15319" y="70750"/>
                </a:lnTo>
                <a:lnTo>
                  <a:pt x="18932" y="76733"/>
                </a:lnTo>
                <a:lnTo>
                  <a:pt x="22508" y="82715"/>
                </a:lnTo>
                <a:lnTo>
                  <a:pt x="25218" y="88698"/>
                </a:lnTo>
                <a:lnTo>
                  <a:pt x="27928" y="95636"/>
                </a:lnTo>
                <a:lnTo>
                  <a:pt x="30638" y="102615"/>
                </a:lnTo>
                <a:lnTo>
                  <a:pt x="31542" y="108598"/>
                </a:lnTo>
                <a:lnTo>
                  <a:pt x="33348" y="115577"/>
                </a:lnTo>
                <a:lnTo>
                  <a:pt x="33348" y="121559"/>
                </a:lnTo>
                <a:lnTo>
                  <a:pt x="33348" y="128539"/>
                </a:lnTo>
                <a:lnTo>
                  <a:pt x="33348" y="133524"/>
                </a:lnTo>
                <a:lnTo>
                  <a:pt x="31542" y="138510"/>
                </a:lnTo>
                <a:lnTo>
                  <a:pt x="29735" y="142498"/>
                </a:lnTo>
                <a:lnTo>
                  <a:pt x="27928" y="145489"/>
                </a:lnTo>
                <a:lnTo>
                  <a:pt x="24315" y="147483"/>
                </a:lnTo>
                <a:lnTo>
                  <a:pt x="28832" y="152469"/>
                </a:lnTo>
                <a:lnTo>
                  <a:pt x="33348" y="158451"/>
                </a:lnTo>
                <a:lnTo>
                  <a:pt x="36962" y="164434"/>
                </a:lnTo>
                <a:lnTo>
                  <a:pt x="41479" y="171372"/>
                </a:lnTo>
                <a:lnTo>
                  <a:pt x="44151" y="178351"/>
                </a:lnTo>
                <a:lnTo>
                  <a:pt x="46861" y="185331"/>
                </a:lnTo>
                <a:lnTo>
                  <a:pt x="46861" y="192310"/>
                </a:lnTo>
                <a:lnTo>
                  <a:pt x="45958" y="200287"/>
                </a:lnTo>
                <a:lnTo>
                  <a:pt x="45054" y="202281"/>
                </a:lnTo>
                <a:lnTo>
                  <a:pt x="44151" y="205272"/>
                </a:lnTo>
                <a:lnTo>
                  <a:pt x="43248" y="207266"/>
                </a:lnTo>
                <a:lnTo>
                  <a:pt x="42344" y="209260"/>
                </a:lnTo>
                <a:lnTo>
                  <a:pt x="41479" y="211255"/>
                </a:lnTo>
                <a:lnTo>
                  <a:pt x="40575" y="212252"/>
                </a:lnTo>
                <a:lnTo>
                  <a:pt x="39672" y="213249"/>
                </a:lnTo>
                <a:lnTo>
                  <a:pt x="38769" y="214246"/>
                </a:lnTo>
                <a:lnTo>
                  <a:pt x="43248" y="216240"/>
                </a:lnTo>
                <a:lnTo>
                  <a:pt x="48668" y="219231"/>
                </a:lnTo>
                <a:lnTo>
                  <a:pt x="54991" y="222222"/>
                </a:lnTo>
                <a:lnTo>
                  <a:pt x="62181" y="225214"/>
                </a:lnTo>
                <a:lnTo>
                  <a:pt x="68504" y="228205"/>
                </a:lnTo>
                <a:lnTo>
                  <a:pt x="74828" y="231196"/>
                </a:lnTo>
                <a:lnTo>
                  <a:pt x="80248" y="232193"/>
                </a:lnTo>
                <a:lnTo>
                  <a:pt x="85630" y="233190"/>
                </a:lnTo>
                <a:lnTo>
                  <a:pt x="86534" y="241125"/>
                </a:lnTo>
                <a:lnTo>
                  <a:pt x="89244" y="251096"/>
                </a:lnTo>
                <a:lnTo>
                  <a:pt x="92857" y="262064"/>
                </a:lnTo>
                <a:lnTo>
                  <a:pt x="98277" y="273032"/>
                </a:lnTo>
                <a:lnTo>
                  <a:pt x="103660" y="283999"/>
                </a:lnTo>
                <a:lnTo>
                  <a:pt x="109983" y="292973"/>
                </a:lnTo>
                <a:lnTo>
                  <a:pt x="115403" y="300950"/>
                </a:lnTo>
                <a:lnTo>
                  <a:pt x="120824" y="305894"/>
                </a:lnTo>
                <a:lnTo>
                  <a:pt x="122630" y="302944"/>
                </a:lnTo>
                <a:lnTo>
                  <a:pt x="125303" y="297959"/>
                </a:lnTo>
                <a:lnTo>
                  <a:pt x="128013" y="290979"/>
                </a:lnTo>
                <a:lnTo>
                  <a:pt x="131626" y="283002"/>
                </a:lnTo>
                <a:lnTo>
                  <a:pt x="134336" y="276023"/>
                </a:lnTo>
                <a:lnTo>
                  <a:pt x="137046" y="268046"/>
                </a:lnTo>
                <a:lnTo>
                  <a:pt x="138853" y="262064"/>
                </a:lnTo>
                <a:lnTo>
                  <a:pt x="139756" y="257078"/>
                </a:lnTo>
                <a:lnTo>
                  <a:pt x="139756" y="261067"/>
                </a:lnTo>
                <a:lnTo>
                  <a:pt x="140660" y="265055"/>
                </a:lnTo>
                <a:lnTo>
                  <a:pt x="140660" y="268046"/>
                </a:lnTo>
                <a:lnTo>
                  <a:pt x="141563" y="272035"/>
                </a:lnTo>
                <a:lnTo>
                  <a:pt x="142466" y="275026"/>
                </a:lnTo>
                <a:lnTo>
                  <a:pt x="143370" y="279014"/>
                </a:lnTo>
                <a:lnTo>
                  <a:pt x="143370" y="283002"/>
                </a:lnTo>
                <a:lnTo>
                  <a:pt x="143370" y="285994"/>
                </a:lnTo>
                <a:lnTo>
                  <a:pt x="145139" y="283002"/>
                </a:lnTo>
                <a:lnTo>
                  <a:pt x="146042" y="280011"/>
                </a:lnTo>
                <a:lnTo>
                  <a:pt x="146946" y="277020"/>
                </a:lnTo>
                <a:lnTo>
                  <a:pt x="147849" y="275026"/>
                </a:lnTo>
                <a:lnTo>
                  <a:pt x="149656" y="273032"/>
                </a:lnTo>
                <a:lnTo>
                  <a:pt x="150559" y="271038"/>
                </a:lnTo>
                <a:lnTo>
                  <a:pt x="153269" y="269043"/>
                </a:lnTo>
                <a:lnTo>
                  <a:pt x="155979" y="267049"/>
                </a:lnTo>
                <a:lnTo>
                  <a:pt x="166782" y="272035"/>
                </a:lnTo>
                <a:lnTo>
                  <a:pt x="178525" y="276023"/>
                </a:lnTo>
                <a:lnTo>
                  <a:pt x="191135" y="280011"/>
                </a:lnTo>
                <a:lnTo>
                  <a:pt x="203782" y="283002"/>
                </a:lnTo>
                <a:lnTo>
                  <a:pt x="216391" y="287988"/>
                </a:lnTo>
                <a:lnTo>
                  <a:pt x="229001" y="293970"/>
                </a:lnTo>
                <a:lnTo>
                  <a:pt x="234421" y="296961"/>
                </a:lnTo>
                <a:lnTo>
                  <a:pt x="239841" y="300950"/>
                </a:lnTo>
                <a:lnTo>
                  <a:pt x="244358" y="305894"/>
                </a:lnTo>
                <a:lnTo>
                  <a:pt x="248837" y="310879"/>
                </a:lnTo>
                <a:lnTo>
                  <a:pt x="256967" y="310879"/>
                </a:lnTo>
                <a:lnTo>
                  <a:pt x="265097" y="312873"/>
                </a:lnTo>
                <a:lnTo>
                  <a:pt x="274093" y="315864"/>
                </a:lnTo>
                <a:lnTo>
                  <a:pt x="282223" y="318856"/>
                </a:lnTo>
                <a:lnTo>
                  <a:pt x="291219" y="322844"/>
                </a:lnTo>
                <a:lnTo>
                  <a:pt x="300253" y="326832"/>
                </a:lnTo>
                <a:lnTo>
                  <a:pt x="308345" y="330820"/>
                </a:lnTo>
                <a:lnTo>
                  <a:pt x="315572" y="334809"/>
                </a:lnTo>
                <a:lnTo>
                  <a:pt x="317379" y="334809"/>
                </a:lnTo>
                <a:lnTo>
                  <a:pt x="320089" y="333812"/>
                </a:lnTo>
                <a:lnTo>
                  <a:pt x="322799" y="331817"/>
                </a:lnTo>
                <a:lnTo>
                  <a:pt x="325509" y="329823"/>
                </a:lnTo>
                <a:lnTo>
                  <a:pt x="328182" y="326832"/>
                </a:lnTo>
                <a:lnTo>
                  <a:pt x="330892" y="324838"/>
                </a:lnTo>
                <a:lnTo>
                  <a:pt x="333602" y="322844"/>
                </a:lnTo>
                <a:lnTo>
                  <a:pt x="335409" y="319853"/>
                </a:lnTo>
                <a:lnTo>
                  <a:pt x="338119" y="320850"/>
                </a:lnTo>
                <a:lnTo>
                  <a:pt x="341732" y="321847"/>
                </a:lnTo>
                <a:lnTo>
                  <a:pt x="345345" y="323841"/>
                </a:lnTo>
                <a:lnTo>
                  <a:pt x="348921" y="324838"/>
                </a:lnTo>
                <a:lnTo>
                  <a:pt x="352535" y="326832"/>
                </a:lnTo>
                <a:lnTo>
                  <a:pt x="356148" y="328826"/>
                </a:lnTo>
                <a:lnTo>
                  <a:pt x="359762" y="329823"/>
                </a:lnTo>
                <a:lnTo>
                  <a:pt x="362472" y="329823"/>
                </a:lnTo>
                <a:lnTo>
                  <a:pt x="367854" y="330820"/>
                </a:lnTo>
                <a:lnTo>
                  <a:pt x="371468" y="330820"/>
                </a:lnTo>
                <a:lnTo>
                  <a:pt x="372371" y="329823"/>
                </a:lnTo>
                <a:lnTo>
                  <a:pt x="371468" y="326832"/>
                </a:lnTo>
                <a:lnTo>
                  <a:pt x="371468" y="324838"/>
                </a:lnTo>
                <a:lnTo>
                  <a:pt x="372371" y="321847"/>
                </a:lnTo>
                <a:lnTo>
                  <a:pt x="374178" y="318856"/>
                </a:lnTo>
                <a:lnTo>
                  <a:pt x="377791" y="316861"/>
                </a:lnTo>
                <a:lnTo>
                  <a:pt x="383211" y="315864"/>
                </a:lnTo>
                <a:lnTo>
                  <a:pt x="391304" y="312873"/>
                </a:lnTo>
                <a:lnTo>
                  <a:pt x="401241" y="309882"/>
                </a:lnTo>
                <a:lnTo>
                  <a:pt x="412947" y="305894"/>
                </a:lnTo>
                <a:lnTo>
                  <a:pt x="424690" y="301947"/>
                </a:lnTo>
                <a:lnTo>
                  <a:pt x="435493" y="297959"/>
                </a:lnTo>
                <a:lnTo>
                  <a:pt x="444527" y="295964"/>
                </a:lnTo>
                <a:lnTo>
                  <a:pt x="450812" y="294967"/>
                </a:lnTo>
                <a:lnTo>
                  <a:pt x="451716" y="287988"/>
                </a:lnTo>
                <a:lnTo>
                  <a:pt x="453522" y="282005"/>
                </a:lnTo>
                <a:lnTo>
                  <a:pt x="456233" y="277020"/>
                </a:lnTo>
                <a:lnTo>
                  <a:pt x="459846" y="272035"/>
                </a:lnTo>
                <a:lnTo>
                  <a:pt x="463459" y="267049"/>
                </a:lnTo>
                <a:lnTo>
                  <a:pt x="467073" y="262064"/>
                </a:lnTo>
                <a:lnTo>
                  <a:pt x="469745" y="258076"/>
                </a:lnTo>
                <a:lnTo>
                  <a:pt x="471552" y="252093"/>
                </a:lnTo>
                <a:lnTo>
                  <a:pt x="475165" y="240128"/>
                </a:lnTo>
                <a:lnTo>
                  <a:pt x="479682" y="224217"/>
                </a:lnTo>
                <a:lnTo>
                  <a:pt x="483296" y="205272"/>
                </a:lnTo>
                <a:lnTo>
                  <a:pt x="486006" y="185331"/>
                </a:lnTo>
                <a:lnTo>
                  <a:pt x="486909" y="175360"/>
                </a:lnTo>
                <a:lnTo>
                  <a:pt x="487812" y="166386"/>
                </a:lnTo>
                <a:lnTo>
                  <a:pt x="486909" y="157454"/>
                </a:lnTo>
                <a:lnTo>
                  <a:pt x="486006" y="148480"/>
                </a:lnTo>
                <a:lnTo>
                  <a:pt x="484199" y="141501"/>
                </a:lnTo>
                <a:lnTo>
                  <a:pt x="480586" y="134521"/>
                </a:lnTo>
                <a:lnTo>
                  <a:pt x="476972" y="129536"/>
                </a:lnTo>
                <a:lnTo>
                  <a:pt x="471552" y="126545"/>
                </a:lnTo>
                <a:lnTo>
                  <a:pt x="462556" y="123554"/>
                </a:lnTo>
                <a:lnTo>
                  <a:pt x="452619" y="122557"/>
                </a:lnTo>
                <a:lnTo>
                  <a:pt x="442720" y="123554"/>
                </a:lnTo>
                <a:lnTo>
                  <a:pt x="432783" y="124551"/>
                </a:lnTo>
                <a:lnTo>
                  <a:pt x="421980" y="125548"/>
                </a:lnTo>
                <a:lnTo>
                  <a:pt x="412043" y="127542"/>
                </a:lnTo>
                <a:lnTo>
                  <a:pt x="403047" y="127542"/>
                </a:lnTo>
                <a:lnTo>
                  <a:pt x="393110" y="126545"/>
                </a:lnTo>
                <a:lnTo>
                  <a:pt x="386825" y="124551"/>
                </a:lnTo>
                <a:lnTo>
                  <a:pt x="377791" y="122557"/>
                </a:lnTo>
                <a:lnTo>
                  <a:pt x="366988" y="120562"/>
                </a:lnTo>
                <a:lnTo>
                  <a:pt x="356148" y="118568"/>
                </a:lnTo>
                <a:lnTo>
                  <a:pt x="345345" y="116574"/>
                </a:lnTo>
                <a:lnTo>
                  <a:pt x="335409" y="113583"/>
                </a:lnTo>
                <a:lnTo>
                  <a:pt x="326375" y="110592"/>
                </a:lnTo>
                <a:lnTo>
                  <a:pt x="320089" y="106603"/>
                </a:lnTo>
                <a:lnTo>
                  <a:pt x="318282" y="107600"/>
                </a:lnTo>
                <a:lnTo>
                  <a:pt x="316476" y="107600"/>
                </a:lnTo>
                <a:lnTo>
                  <a:pt x="313766" y="108598"/>
                </a:lnTo>
                <a:lnTo>
                  <a:pt x="311959" y="109595"/>
                </a:lnTo>
                <a:lnTo>
                  <a:pt x="309249" y="110592"/>
                </a:lnTo>
                <a:lnTo>
                  <a:pt x="307442" y="110592"/>
                </a:lnTo>
                <a:lnTo>
                  <a:pt x="305673" y="111589"/>
                </a:lnTo>
                <a:lnTo>
                  <a:pt x="303866" y="111589"/>
                </a:lnTo>
                <a:lnTo>
                  <a:pt x="294833" y="101618"/>
                </a:lnTo>
                <a:lnTo>
                  <a:pt x="284030" y="91689"/>
                </a:lnTo>
                <a:lnTo>
                  <a:pt x="273190" y="84709"/>
                </a:lnTo>
                <a:lnTo>
                  <a:pt x="261484" y="77730"/>
                </a:lnTo>
                <a:lnTo>
                  <a:pt x="255160" y="75736"/>
                </a:lnTo>
                <a:lnTo>
                  <a:pt x="248837" y="73741"/>
                </a:lnTo>
                <a:lnTo>
                  <a:pt x="242551" y="71747"/>
                </a:lnTo>
                <a:lnTo>
                  <a:pt x="236227" y="70750"/>
                </a:lnTo>
                <a:lnTo>
                  <a:pt x="229904" y="70750"/>
                </a:lnTo>
                <a:lnTo>
                  <a:pt x="223618" y="70750"/>
                </a:lnTo>
                <a:lnTo>
                  <a:pt x="216391" y="71747"/>
                </a:lnTo>
                <a:lnTo>
                  <a:pt x="210068" y="72744"/>
                </a:lnTo>
                <a:lnTo>
                  <a:pt x="207358" y="70750"/>
                </a:lnTo>
                <a:lnTo>
                  <a:pt x="203782" y="68756"/>
                </a:lnTo>
                <a:lnTo>
                  <a:pt x="200168" y="66762"/>
                </a:lnTo>
                <a:lnTo>
                  <a:pt x="197458" y="65765"/>
                </a:lnTo>
                <a:lnTo>
                  <a:pt x="193845" y="65765"/>
                </a:lnTo>
                <a:lnTo>
                  <a:pt x="191135" y="65765"/>
                </a:lnTo>
                <a:lnTo>
                  <a:pt x="188425" y="68756"/>
                </a:lnTo>
                <a:lnTo>
                  <a:pt x="186618" y="72744"/>
                </a:lnTo>
                <a:lnTo>
                  <a:pt x="183946" y="68756"/>
                </a:lnTo>
                <a:lnTo>
                  <a:pt x="181236" y="64768"/>
                </a:lnTo>
                <a:lnTo>
                  <a:pt x="177622" y="60779"/>
                </a:lnTo>
                <a:lnTo>
                  <a:pt x="174912" y="55794"/>
                </a:lnTo>
                <a:lnTo>
                  <a:pt x="172202" y="51806"/>
                </a:lnTo>
                <a:lnTo>
                  <a:pt x="169492" y="46820"/>
                </a:lnTo>
                <a:lnTo>
                  <a:pt x="166782" y="42832"/>
                </a:lnTo>
                <a:lnTo>
                  <a:pt x="163206" y="38844"/>
                </a:lnTo>
                <a:lnTo>
                  <a:pt x="158689" y="38844"/>
                </a:lnTo>
                <a:lnTo>
                  <a:pt x="154172" y="39841"/>
                </a:lnTo>
                <a:lnTo>
                  <a:pt x="148752" y="40838"/>
                </a:lnTo>
                <a:lnTo>
                  <a:pt x="144236" y="41835"/>
                </a:lnTo>
                <a:lnTo>
                  <a:pt x="139756" y="42832"/>
                </a:lnTo>
                <a:lnTo>
                  <a:pt x="135240" y="43829"/>
                </a:lnTo>
                <a:lnTo>
                  <a:pt x="131626" y="43829"/>
                </a:lnTo>
                <a:lnTo>
                  <a:pt x="128013" y="43829"/>
                </a:lnTo>
                <a:lnTo>
                  <a:pt x="127109" y="39841"/>
                </a:lnTo>
                <a:lnTo>
                  <a:pt x="126206" y="35853"/>
                </a:lnTo>
                <a:lnTo>
                  <a:pt x="124399" y="31864"/>
                </a:lnTo>
                <a:lnTo>
                  <a:pt x="121727" y="26879"/>
                </a:lnTo>
                <a:lnTo>
                  <a:pt x="119017" y="22932"/>
                </a:lnTo>
                <a:lnTo>
                  <a:pt x="116307" y="17947"/>
                </a:lnTo>
                <a:lnTo>
                  <a:pt x="114500" y="13959"/>
                </a:lnTo>
                <a:lnTo>
                  <a:pt x="112693" y="9970"/>
                </a:lnTo>
                <a:lnTo>
                  <a:pt x="109983" y="9970"/>
                </a:lnTo>
                <a:lnTo>
                  <a:pt x="106370" y="8973"/>
                </a:lnTo>
                <a:lnTo>
                  <a:pt x="103660" y="6979"/>
                </a:lnTo>
                <a:lnTo>
                  <a:pt x="100987" y="4985"/>
                </a:lnTo>
                <a:lnTo>
                  <a:pt x="98277" y="2991"/>
                </a:lnTo>
                <a:lnTo>
                  <a:pt x="94664" y="1994"/>
                </a:lnTo>
                <a:lnTo>
                  <a:pt x="91954" y="997"/>
                </a:lnTo>
                <a:lnTo>
                  <a:pt x="89244" y="0"/>
                </a:lnTo>
                <a:lnTo>
                  <a:pt x="79344" y="2991"/>
                </a:lnTo>
                <a:lnTo>
                  <a:pt x="68504" y="5982"/>
                </a:lnTo>
                <a:lnTo>
                  <a:pt x="58605" y="9970"/>
                </a:lnTo>
                <a:lnTo>
                  <a:pt x="47765" y="14956"/>
                </a:lnTo>
                <a:lnTo>
                  <a:pt x="36962" y="20938"/>
                </a:lnTo>
                <a:lnTo>
                  <a:pt x="25218" y="27876"/>
                </a:lnTo>
                <a:lnTo>
                  <a:pt x="13512" y="35853"/>
                </a:lnTo>
                <a:lnTo>
                  <a:pt x="0" y="43829"/>
                </a:lnTo>
              </a:path>
            </a:pathLst>
          </a:custGeom>
          <a:ln w="2872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8" name="object 68"/>
          <p:cNvSpPr/>
          <p:nvPr/>
        </p:nvSpPr>
        <p:spPr>
          <a:xfrm>
            <a:off x="6387598" y="3123168"/>
            <a:ext cx="222715" cy="185331"/>
          </a:xfrm>
          <a:custGeom>
            <a:avLst/>
            <a:gdLst/>
            <a:ahLst/>
            <a:cxnLst/>
            <a:rect l="l" t="t" r="r" b="b"/>
            <a:pathLst>
              <a:path w="222715" h="185331">
                <a:moveTo>
                  <a:pt x="77575" y="184334"/>
                </a:moveTo>
                <a:lnTo>
                  <a:pt x="88378" y="183337"/>
                </a:lnTo>
                <a:lnTo>
                  <a:pt x="99218" y="182339"/>
                </a:lnTo>
                <a:lnTo>
                  <a:pt x="110924" y="180345"/>
                </a:lnTo>
                <a:lnTo>
                  <a:pt x="121727" y="179348"/>
                </a:lnTo>
                <a:lnTo>
                  <a:pt x="133471" y="178351"/>
                </a:lnTo>
                <a:lnTo>
                  <a:pt x="144273" y="179348"/>
                </a:lnTo>
                <a:lnTo>
                  <a:pt x="148790" y="180345"/>
                </a:lnTo>
                <a:lnTo>
                  <a:pt x="153307" y="179348"/>
                </a:lnTo>
                <a:lnTo>
                  <a:pt x="157824" y="178351"/>
                </a:lnTo>
                <a:lnTo>
                  <a:pt x="162303" y="177354"/>
                </a:lnTo>
                <a:lnTo>
                  <a:pt x="170433" y="172410"/>
                </a:lnTo>
                <a:lnTo>
                  <a:pt x="178563" y="166428"/>
                </a:lnTo>
                <a:lnTo>
                  <a:pt x="186656" y="159448"/>
                </a:lnTo>
                <a:lnTo>
                  <a:pt x="193883" y="151472"/>
                </a:lnTo>
                <a:lnTo>
                  <a:pt x="201109" y="143495"/>
                </a:lnTo>
                <a:lnTo>
                  <a:pt x="207395" y="135519"/>
                </a:lnTo>
                <a:lnTo>
                  <a:pt x="207395" y="96674"/>
                </a:lnTo>
                <a:lnTo>
                  <a:pt x="209202" y="94680"/>
                </a:lnTo>
                <a:lnTo>
                  <a:pt x="211009" y="91689"/>
                </a:lnTo>
                <a:lnTo>
                  <a:pt x="212815" y="88698"/>
                </a:lnTo>
                <a:lnTo>
                  <a:pt x="214622" y="84709"/>
                </a:lnTo>
                <a:lnTo>
                  <a:pt x="217332" y="81718"/>
                </a:lnTo>
                <a:lnTo>
                  <a:pt x="219139" y="77730"/>
                </a:lnTo>
                <a:lnTo>
                  <a:pt x="220946" y="74739"/>
                </a:lnTo>
                <a:lnTo>
                  <a:pt x="222715" y="72744"/>
                </a:lnTo>
                <a:lnTo>
                  <a:pt x="206492" y="80721"/>
                </a:lnTo>
                <a:lnTo>
                  <a:pt x="191172" y="89695"/>
                </a:lnTo>
                <a:lnTo>
                  <a:pt x="175853" y="99665"/>
                </a:lnTo>
                <a:lnTo>
                  <a:pt x="160534" y="108598"/>
                </a:lnTo>
                <a:lnTo>
                  <a:pt x="145177" y="118568"/>
                </a:lnTo>
                <a:lnTo>
                  <a:pt x="128954" y="128539"/>
                </a:lnTo>
                <a:lnTo>
                  <a:pt x="113634" y="137513"/>
                </a:lnTo>
                <a:lnTo>
                  <a:pt x="98315" y="145489"/>
                </a:lnTo>
                <a:lnTo>
                  <a:pt x="92895" y="147483"/>
                </a:lnTo>
                <a:lnTo>
                  <a:pt x="87475" y="151472"/>
                </a:lnTo>
                <a:lnTo>
                  <a:pt x="82054" y="156457"/>
                </a:lnTo>
                <a:lnTo>
                  <a:pt x="76672" y="161442"/>
                </a:lnTo>
                <a:lnTo>
                  <a:pt x="70348" y="166428"/>
                </a:lnTo>
                <a:lnTo>
                  <a:pt x="64928" y="172410"/>
                </a:lnTo>
                <a:lnTo>
                  <a:pt x="59508" y="178351"/>
                </a:lnTo>
                <a:lnTo>
                  <a:pt x="55029" y="184334"/>
                </a:lnTo>
                <a:lnTo>
                  <a:pt x="66735" y="185331"/>
                </a:lnTo>
                <a:lnTo>
                  <a:pt x="77575" y="184334"/>
                </a:lnTo>
                <a:close/>
              </a:path>
              <a:path w="222715" h="185331">
                <a:moveTo>
                  <a:pt x="5420" y="143495"/>
                </a:moveTo>
                <a:lnTo>
                  <a:pt x="11743" y="140504"/>
                </a:lnTo>
                <a:lnTo>
                  <a:pt x="18067" y="137513"/>
                </a:lnTo>
                <a:lnTo>
                  <a:pt x="25256" y="133524"/>
                </a:lnTo>
                <a:lnTo>
                  <a:pt x="32483" y="130533"/>
                </a:lnTo>
                <a:lnTo>
                  <a:pt x="39672" y="128539"/>
                </a:lnTo>
                <a:lnTo>
                  <a:pt x="45995" y="126545"/>
                </a:lnTo>
                <a:lnTo>
                  <a:pt x="51416" y="125548"/>
                </a:lnTo>
                <a:lnTo>
                  <a:pt x="56836" y="113583"/>
                </a:lnTo>
                <a:lnTo>
                  <a:pt x="64025" y="100662"/>
                </a:lnTo>
                <a:lnTo>
                  <a:pt x="70348" y="84709"/>
                </a:lnTo>
                <a:lnTo>
                  <a:pt x="75769" y="68756"/>
                </a:lnTo>
                <a:lnTo>
                  <a:pt x="78479" y="59782"/>
                </a:lnTo>
                <a:lnTo>
                  <a:pt x="80248" y="51806"/>
                </a:lnTo>
                <a:lnTo>
                  <a:pt x="82054" y="42832"/>
                </a:lnTo>
                <a:lnTo>
                  <a:pt x="82958" y="33900"/>
                </a:lnTo>
                <a:lnTo>
                  <a:pt x="82958" y="24926"/>
                </a:lnTo>
                <a:lnTo>
                  <a:pt x="82054" y="16950"/>
                </a:lnTo>
                <a:lnTo>
                  <a:pt x="80248" y="7976"/>
                </a:lnTo>
                <a:lnTo>
                  <a:pt x="78479" y="0"/>
                </a:lnTo>
                <a:lnTo>
                  <a:pt x="77575" y="11964"/>
                </a:lnTo>
                <a:lnTo>
                  <a:pt x="75769" y="23929"/>
                </a:lnTo>
                <a:lnTo>
                  <a:pt x="73962" y="34897"/>
                </a:lnTo>
                <a:lnTo>
                  <a:pt x="71252" y="44826"/>
                </a:lnTo>
                <a:lnTo>
                  <a:pt x="66735" y="54797"/>
                </a:lnTo>
                <a:lnTo>
                  <a:pt x="63122" y="63771"/>
                </a:lnTo>
                <a:lnTo>
                  <a:pt x="57739" y="72744"/>
                </a:lnTo>
                <a:lnTo>
                  <a:pt x="52319" y="81718"/>
                </a:lnTo>
                <a:lnTo>
                  <a:pt x="40575" y="97671"/>
                </a:lnTo>
                <a:lnTo>
                  <a:pt x="27063" y="113583"/>
                </a:lnTo>
                <a:lnTo>
                  <a:pt x="13550" y="129536"/>
                </a:lnTo>
                <a:lnTo>
                  <a:pt x="0" y="145489"/>
                </a:lnTo>
                <a:lnTo>
                  <a:pt x="5420" y="143495"/>
                </a:lnTo>
                <a:close/>
              </a:path>
            </a:pathLst>
          </a:custGeom>
          <a:solidFill>
            <a:srgbClr val="7E4B0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9" name="object 69"/>
          <p:cNvSpPr/>
          <p:nvPr/>
        </p:nvSpPr>
        <p:spPr>
          <a:xfrm>
            <a:off x="6734751" y="4209335"/>
            <a:ext cx="903" cy="997"/>
          </a:xfrm>
          <a:custGeom>
            <a:avLst/>
            <a:gdLst/>
            <a:ahLst/>
            <a:cxnLst/>
            <a:rect l="l" t="t" r="r" b="b"/>
            <a:pathLst>
              <a:path w="903" h="997">
                <a:moveTo>
                  <a:pt x="0" y="997"/>
                </a:moveTo>
                <a:lnTo>
                  <a:pt x="903" y="0"/>
                </a:lnTo>
              </a:path>
            </a:pathLst>
          </a:custGeom>
          <a:ln w="2808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0" name="object 70"/>
          <p:cNvSpPr/>
          <p:nvPr/>
        </p:nvSpPr>
        <p:spPr>
          <a:xfrm>
            <a:off x="6658116" y="3345390"/>
            <a:ext cx="328219" cy="885867"/>
          </a:xfrm>
          <a:custGeom>
            <a:avLst/>
            <a:gdLst/>
            <a:ahLst/>
            <a:cxnLst/>
            <a:rect l="l" t="t" r="r" b="b"/>
            <a:pathLst>
              <a:path w="328219" h="885867">
                <a:moveTo>
                  <a:pt x="306576" y="773272"/>
                </a:moveTo>
                <a:lnTo>
                  <a:pt x="64025" y="870919"/>
                </a:lnTo>
                <a:lnTo>
                  <a:pt x="64928" y="885867"/>
                </a:lnTo>
                <a:lnTo>
                  <a:pt x="328219" y="779255"/>
                </a:lnTo>
                <a:lnTo>
                  <a:pt x="306576" y="773272"/>
                </a:lnTo>
                <a:close/>
              </a:path>
              <a:path w="328219" h="885867">
                <a:moveTo>
                  <a:pt x="51416" y="141501"/>
                </a:moveTo>
                <a:lnTo>
                  <a:pt x="54088" y="124551"/>
                </a:lnTo>
                <a:lnTo>
                  <a:pt x="55895" y="107600"/>
                </a:lnTo>
                <a:lnTo>
                  <a:pt x="58605" y="89695"/>
                </a:lnTo>
                <a:lnTo>
                  <a:pt x="61315" y="72744"/>
                </a:lnTo>
                <a:lnTo>
                  <a:pt x="64025" y="55794"/>
                </a:lnTo>
                <a:lnTo>
                  <a:pt x="65832" y="38844"/>
                </a:lnTo>
                <a:lnTo>
                  <a:pt x="61315" y="34856"/>
                </a:lnTo>
                <a:lnTo>
                  <a:pt x="70348" y="37847"/>
                </a:lnTo>
                <a:lnTo>
                  <a:pt x="82054" y="40838"/>
                </a:lnTo>
                <a:lnTo>
                  <a:pt x="95567" y="43829"/>
                </a:lnTo>
                <a:lnTo>
                  <a:pt x="109118" y="45823"/>
                </a:lnTo>
                <a:lnTo>
                  <a:pt x="124437" y="46820"/>
                </a:lnTo>
                <a:lnTo>
                  <a:pt x="138853" y="47818"/>
                </a:lnTo>
                <a:lnTo>
                  <a:pt x="151500" y="48815"/>
                </a:lnTo>
                <a:lnTo>
                  <a:pt x="170433" y="48815"/>
                </a:lnTo>
                <a:lnTo>
                  <a:pt x="170433" y="43829"/>
                </a:lnTo>
                <a:lnTo>
                  <a:pt x="169530" y="37847"/>
                </a:lnTo>
                <a:lnTo>
                  <a:pt x="167723" y="30867"/>
                </a:lnTo>
                <a:lnTo>
                  <a:pt x="165916" y="24885"/>
                </a:lnTo>
                <a:lnTo>
                  <a:pt x="163206" y="17947"/>
                </a:lnTo>
                <a:lnTo>
                  <a:pt x="159593" y="11964"/>
                </a:lnTo>
                <a:lnTo>
                  <a:pt x="155979" y="5982"/>
                </a:lnTo>
                <a:lnTo>
                  <a:pt x="151500" y="0"/>
                </a:lnTo>
                <a:lnTo>
                  <a:pt x="0" y="38844"/>
                </a:lnTo>
                <a:lnTo>
                  <a:pt x="34252" y="174363"/>
                </a:lnTo>
                <a:lnTo>
                  <a:pt x="49609" y="175360"/>
                </a:lnTo>
                <a:lnTo>
                  <a:pt x="50512" y="158451"/>
                </a:lnTo>
                <a:lnTo>
                  <a:pt x="51416" y="141501"/>
                </a:lnTo>
                <a:close/>
              </a:path>
            </a:pathLst>
          </a:custGeom>
          <a:solidFill>
            <a:srgbClr val="E4E4E4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1" name="object 71"/>
          <p:cNvSpPr/>
          <p:nvPr/>
        </p:nvSpPr>
        <p:spPr>
          <a:xfrm>
            <a:off x="6423695" y="3477918"/>
            <a:ext cx="270480" cy="1087163"/>
          </a:xfrm>
          <a:custGeom>
            <a:avLst/>
            <a:gdLst/>
            <a:ahLst/>
            <a:cxnLst/>
            <a:rect l="l" t="t" r="r" b="b"/>
            <a:pathLst>
              <a:path w="270480" h="1087163">
                <a:moveTo>
                  <a:pt x="0" y="41835"/>
                </a:moveTo>
                <a:lnTo>
                  <a:pt x="38769" y="1087163"/>
                </a:lnTo>
                <a:lnTo>
                  <a:pt x="270480" y="1084173"/>
                </a:lnTo>
                <a:lnTo>
                  <a:pt x="108177" y="0"/>
                </a:lnTo>
                <a:lnTo>
                  <a:pt x="0" y="41835"/>
                </a:lnTo>
                <a:close/>
              </a:path>
            </a:pathLst>
          </a:custGeom>
          <a:solidFill>
            <a:srgbClr val="B1B1B1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2" name="object 72"/>
          <p:cNvSpPr/>
          <p:nvPr/>
        </p:nvSpPr>
        <p:spPr>
          <a:xfrm>
            <a:off x="6423695" y="3477918"/>
            <a:ext cx="270480" cy="1087163"/>
          </a:xfrm>
          <a:custGeom>
            <a:avLst/>
            <a:gdLst/>
            <a:ahLst/>
            <a:cxnLst/>
            <a:rect l="l" t="t" r="r" b="b"/>
            <a:pathLst>
              <a:path w="270480" h="1087163">
                <a:moveTo>
                  <a:pt x="0" y="41835"/>
                </a:moveTo>
                <a:lnTo>
                  <a:pt x="108177" y="0"/>
                </a:lnTo>
                <a:lnTo>
                  <a:pt x="270480" y="1084173"/>
                </a:lnTo>
                <a:lnTo>
                  <a:pt x="38769" y="1087163"/>
                </a:lnTo>
                <a:lnTo>
                  <a:pt x="0" y="41835"/>
                </a:lnTo>
              </a:path>
            </a:pathLst>
          </a:custGeom>
          <a:ln w="2699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3" name="object 73"/>
          <p:cNvSpPr/>
          <p:nvPr/>
        </p:nvSpPr>
        <p:spPr>
          <a:xfrm>
            <a:off x="6732041" y="4282079"/>
            <a:ext cx="19836" cy="31889"/>
          </a:xfrm>
          <a:custGeom>
            <a:avLst/>
            <a:gdLst/>
            <a:ahLst/>
            <a:cxnLst/>
            <a:rect l="l" t="t" r="r" b="b"/>
            <a:pathLst>
              <a:path w="19836" h="31889">
                <a:moveTo>
                  <a:pt x="9936" y="0"/>
                </a:moveTo>
                <a:lnTo>
                  <a:pt x="7226" y="1994"/>
                </a:lnTo>
                <a:lnTo>
                  <a:pt x="4516" y="3988"/>
                </a:lnTo>
                <a:lnTo>
                  <a:pt x="2710" y="5978"/>
                </a:lnTo>
                <a:lnTo>
                  <a:pt x="903" y="8969"/>
                </a:lnTo>
                <a:lnTo>
                  <a:pt x="0" y="11956"/>
                </a:lnTo>
                <a:lnTo>
                  <a:pt x="0" y="17939"/>
                </a:lnTo>
                <a:lnTo>
                  <a:pt x="903" y="20926"/>
                </a:lnTo>
                <a:lnTo>
                  <a:pt x="1806" y="23917"/>
                </a:lnTo>
                <a:lnTo>
                  <a:pt x="3613" y="26904"/>
                </a:lnTo>
                <a:lnTo>
                  <a:pt x="5420" y="28898"/>
                </a:lnTo>
                <a:lnTo>
                  <a:pt x="8130" y="30892"/>
                </a:lnTo>
                <a:lnTo>
                  <a:pt x="10840" y="31889"/>
                </a:lnTo>
                <a:lnTo>
                  <a:pt x="16260" y="31889"/>
                </a:lnTo>
                <a:lnTo>
                  <a:pt x="19836" y="30892"/>
                </a:lnTo>
                <a:lnTo>
                  <a:pt x="9936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4" name="object 74"/>
          <p:cNvSpPr/>
          <p:nvPr/>
        </p:nvSpPr>
        <p:spPr>
          <a:xfrm>
            <a:off x="6741978" y="4150528"/>
            <a:ext cx="349862" cy="162444"/>
          </a:xfrm>
          <a:custGeom>
            <a:avLst/>
            <a:gdLst/>
            <a:ahLst/>
            <a:cxnLst/>
            <a:rect l="l" t="t" r="r" b="b"/>
            <a:pathLst>
              <a:path w="349862" h="162444">
                <a:moveTo>
                  <a:pt x="344442" y="14964"/>
                </a:moveTo>
                <a:lnTo>
                  <a:pt x="339925" y="0"/>
                </a:lnTo>
                <a:lnTo>
                  <a:pt x="0" y="131551"/>
                </a:lnTo>
                <a:lnTo>
                  <a:pt x="9899" y="162444"/>
                </a:lnTo>
                <a:lnTo>
                  <a:pt x="349862" y="30905"/>
                </a:lnTo>
                <a:lnTo>
                  <a:pt x="344442" y="14964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5" name="object 75"/>
          <p:cNvSpPr/>
          <p:nvPr/>
        </p:nvSpPr>
        <p:spPr>
          <a:xfrm>
            <a:off x="7081904" y="4149531"/>
            <a:ext cx="19836" cy="31902"/>
          </a:xfrm>
          <a:custGeom>
            <a:avLst/>
            <a:gdLst/>
            <a:ahLst/>
            <a:cxnLst/>
            <a:rect l="l" t="t" r="r" b="b"/>
            <a:pathLst>
              <a:path w="19836" h="31902">
                <a:moveTo>
                  <a:pt x="9936" y="31902"/>
                </a:moveTo>
                <a:lnTo>
                  <a:pt x="12647" y="29912"/>
                </a:lnTo>
                <a:lnTo>
                  <a:pt x="15319" y="27918"/>
                </a:lnTo>
                <a:lnTo>
                  <a:pt x="17126" y="25923"/>
                </a:lnTo>
                <a:lnTo>
                  <a:pt x="18932" y="22936"/>
                </a:lnTo>
                <a:lnTo>
                  <a:pt x="19836" y="19945"/>
                </a:lnTo>
                <a:lnTo>
                  <a:pt x="19836" y="13967"/>
                </a:lnTo>
                <a:lnTo>
                  <a:pt x="18932" y="10976"/>
                </a:lnTo>
                <a:lnTo>
                  <a:pt x="18029" y="7989"/>
                </a:lnTo>
                <a:lnTo>
                  <a:pt x="16222" y="4985"/>
                </a:lnTo>
                <a:lnTo>
                  <a:pt x="14453" y="2991"/>
                </a:lnTo>
                <a:lnTo>
                  <a:pt x="11743" y="997"/>
                </a:lnTo>
                <a:lnTo>
                  <a:pt x="9033" y="0"/>
                </a:lnTo>
                <a:lnTo>
                  <a:pt x="3613" y="0"/>
                </a:lnTo>
                <a:lnTo>
                  <a:pt x="0" y="997"/>
                </a:lnTo>
                <a:lnTo>
                  <a:pt x="9936" y="31902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6" name="object 76"/>
          <p:cNvSpPr/>
          <p:nvPr/>
        </p:nvSpPr>
        <p:spPr>
          <a:xfrm>
            <a:off x="6396632" y="3520751"/>
            <a:ext cx="8130" cy="16950"/>
          </a:xfrm>
          <a:custGeom>
            <a:avLst/>
            <a:gdLst/>
            <a:ahLst/>
            <a:cxnLst/>
            <a:rect l="l" t="t" r="r" b="b"/>
            <a:pathLst>
              <a:path w="8130" h="16950">
                <a:moveTo>
                  <a:pt x="903" y="16950"/>
                </a:moveTo>
                <a:lnTo>
                  <a:pt x="4516" y="15953"/>
                </a:lnTo>
                <a:lnTo>
                  <a:pt x="6323" y="13959"/>
                </a:lnTo>
                <a:lnTo>
                  <a:pt x="7226" y="10967"/>
                </a:lnTo>
                <a:lnTo>
                  <a:pt x="8130" y="7976"/>
                </a:lnTo>
                <a:lnTo>
                  <a:pt x="7226" y="4985"/>
                </a:lnTo>
                <a:lnTo>
                  <a:pt x="5420" y="1994"/>
                </a:lnTo>
                <a:lnTo>
                  <a:pt x="2710" y="997"/>
                </a:lnTo>
                <a:lnTo>
                  <a:pt x="0" y="0"/>
                </a:lnTo>
                <a:lnTo>
                  <a:pt x="903" y="1695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7" name="object 77"/>
          <p:cNvSpPr/>
          <p:nvPr/>
        </p:nvSpPr>
        <p:spPr>
          <a:xfrm>
            <a:off x="5913336" y="3520751"/>
            <a:ext cx="484199" cy="55836"/>
          </a:xfrm>
          <a:custGeom>
            <a:avLst/>
            <a:gdLst/>
            <a:ahLst/>
            <a:cxnLst/>
            <a:rect l="l" t="t" r="r" b="b"/>
            <a:pathLst>
              <a:path w="484199" h="55836">
                <a:moveTo>
                  <a:pt x="903" y="46862"/>
                </a:moveTo>
                <a:lnTo>
                  <a:pt x="903" y="55836"/>
                </a:lnTo>
                <a:lnTo>
                  <a:pt x="484199" y="16950"/>
                </a:lnTo>
                <a:lnTo>
                  <a:pt x="483296" y="0"/>
                </a:lnTo>
                <a:lnTo>
                  <a:pt x="0" y="38885"/>
                </a:lnTo>
                <a:lnTo>
                  <a:pt x="903" y="46862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8" name="object 78"/>
          <p:cNvSpPr/>
          <p:nvPr/>
        </p:nvSpPr>
        <p:spPr>
          <a:xfrm>
            <a:off x="5906109" y="3559637"/>
            <a:ext cx="8130" cy="16950"/>
          </a:xfrm>
          <a:custGeom>
            <a:avLst/>
            <a:gdLst/>
            <a:ahLst/>
            <a:cxnLst/>
            <a:rect l="l" t="t" r="r" b="b"/>
            <a:pathLst>
              <a:path w="8130" h="16950">
                <a:moveTo>
                  <a:pt x="7226" y="0"/>
                </a:moveTo>
                <a:lnTo>
                  <a:pt x="4516" y="997"/>
                </a:lnTo>
                <a:lnTo>
                  <a:pt x="1806" y="2991"/>
                </a:lnTo>
                <a:lnTo>
                  <a:pt x="903" y="5982"/>
                </a:lnTo>
                <a:lnTo>
                  <a:pt x="0" y="8973"/>
                </a:lnTo>
                <a:lnTo>
                  <a:pt x="903" y="11964"/>
                </a:lnTo>
                <a:lnTo>
                  <a:pt x="2710" y="14956"/>
                </a:lnTo>
                <a:lnTo>
                  <a:pt x="5420" y="15953"/>
                </a:lnTo>
                <a:lnTo>
                  <a:pt x="8130" y="16950"/>
                </a:lnTo>
                <a:lnTo>
                  <a:pt x="7226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9" name="object 79"/>
          <p:cNvSpPr/>
          <p:nvPr/>
        </p:nvSpPr>
        <p:spPr>
          <a:xfrm>
            <a:off x="6558935" y="2943819"/>
            <a:ext cx="8130" cy="16908"/>
          </a:xfrm>
          <a:custGeom>
            <a:avLst/>
            <a:gdLst/>
            <a:ahLst/>
            <a:cxnLst/>
            <a:rect l="l" t="t" r="r" b="b"/>
            <a:pathLst>
              <a:path w="8130" h="16908">
                <a:moveTo>
                  <a:pt x="903" y="13917"/>
                </a:moveTo>
                <a:lnTo>
                  <a:pt x="3613" y="15911"/>
                </a:lnTo>
                <a:lnTo>
                  <a:pt x="6323" y="16908"/>
                </a:lnTo>
                <a:lnTo>
                  <a:pt x="8130" y="0"/>
                </a:lnTo>
                <a:lnTo>
                  <a:pt x="5420" y="997"/>
                </a:lnTo>
                <a:lnTo>
                  <a:pt x="2710" y="1994"/>
                </a:lnTo>
                <a:lnTo>
                  <a:pt x="903" y="4943"/>
                </a:lnTo>
                <a:lnTo>
                  <a:pt x="0" y="7935"/>
                </a:lnTo>
                <a:lnTo>
                  <a:pt x="0" y="10926"/>
                </a:lnTo>
                <a:lnTo>
                  <a:pt x="903" y="13917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0" name="object 80"/>
          <p:cNvSpPr/>
          <p:nvPr/>
        </p:nvSpPr>
        <p:spPr>
          <a:xfrm>
            <a:off x="6565259" y="2943819"/>
            <a:ext cx="325509" cy="61777"/>
          </a:xfrm>
          <a:custGeom>
            <a:avLst/>
            <a:gdLst/>
            <a:ahLst/>
            <a:cxnLst/>
            <a:rect l="l" t="t" r="r" b="b"/>
            <a:pathLst>
              <a:path w="325509" h="61777">
                <a:moveTo>
                  <a:pt x="324606" y="53800"/>
                </a:moveTo>
                <a:lnTo>
                  <a:pt x="325509" y="44826"/>
                </a:lnTo>
                <a:lnTo>
                  <a:pt x="1806" y="0"/>
                </a:lnTo>
                <a:lnTo>
                  <a:pt x="0" y="16908"/>
                </a:lnTo>
                <a:lnTo>
                  <a:pt x="323703" y="61777"/>
                </a:lnTo>
                <a:lnTo>
                  <a:pt x="324606" y="5380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1" name="object 81"/>
          <p:cNvSpPr/>
          <p:nvPr/>
        </p:nvSpPr>
        <p:spPr>
          <a:xfrm>
            <a:off x="6888962" y="2988646"/>
            <a:ext cx="8092" cy="16950"/>
          </a:xfrm>
          <a:custGeom>
            <a:avLst/>
            <a:gdLst/>
            <a:ahLst/>
            <a:cxnLst/>
            <a:rect l="l" t="t" r="r" b="b"/>
            <a:pathLst>
              <a:path w="8092" h="16950">
                <a:moveTo>
                  <a:pt x="0" y="16950"/>
                </a:moveTo>
                <a:lnTo>
                  <a:pt x="3613" y="16950"/>
                </a:lnTo>
                <a:lnTo>
                  <a:pt x="6285" y="14956"/>
                </a:lnTo>
                <a:lnTo>
                  <a:pt x="7189" y="12961"/>
                </a:lnTo>
                <a:lnTo>
                  <a:pt x="8092" y="9970"/>
                </a:lnTo>
                <a:lnTo>
                  <a:pt x="8092" y="6979"/>
                </a:lnTo>
                <a:lnTo>
                  <a:pt x="7189" y="3988"/>
                </a:lnTo>
                <a:lnTo>
                  <a:pt x="5382" y="997"/>
                </a:lnTo>
                <a:lnTo>
                  <a:pt x="1806" y="0"/>
                </a:lnTo>
                <a:lnTo>
                  <a:pt x="0" y="1695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2" name="object 82"/>
          <p:cNvSpPr/>
          <p:nvPr/>
        </p:nvSpPr>
        <p:spPr>
          <a:xfrm>
            <a:off x="6508422" y="2900945"/>
            <a:ext cx="14453" cy="11964"/>
          </a:xfrm>
          <a:custGeom>
            <a:avLst/>
            <a:gdLst/>
            <a:ahLst/>
            <a:cxnLst/>
            <a:rect l="l" t="t" r="r" b="b"/>
            <a:pathLst>
              <a:path w="14453" h="11964">
                <a:moveTo>
                  <a:pt x="0" y="5982"/>
                </a:moveTo>
                <a:lnTo>
                  <a:pt x="1806" y="8973"/>
                </a:lnTo>
                <a:lnTo>
                  <a:pt x="3613" y="10967"/>
                </a:lnTo>
                <a:lnTo>
                  <a:pt x="6323" y="11964"/>
                </a:lnTo>
                <a:lnTo>
                  <a:pt x="9936" y="10967"/>
                </a:lnTo>
                <a:lnTo>
                  <a:pt x="11743" y="9970"/>
                </a:lnTo>
                <a:lnTo>
                  <a:pt x="13550" y="6979"/>
                </a:lnTo>
                <a:lnTo>
                  <a:pt x="14453" y="3988"/>
                </a:lnTo>
                <a:lnTo>
                  <a:pt x="13550" y="0"/>
                </a:lnTo>
                <a:lnTo>
                  <a:pt x="0" y="5982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3" name="object 83"/>
          <p:cNvSpPr/>
          <p:nvPr/>
        </p:nvSpPr>
        <p:spPr>
          <a:xfrm>
            <a:off x="6471460" y="2748475"/>
            <a:ext cx="14453" cy="11964"/>
          </a:xfrm>
          <a:custGeom>
            <a:avLst/>
            <a:gdLst/>
            <a:ahLst/>
            <a:cxnLst/>
            <a:rect l="l" t="t" r="r" b="b"/>
            <a:pathLst>
              <a:path w="14453" h="11964">
                <a:moveTo>
                  <a:pt x="9033" y="997"/>
                </a:moveTo>
                <a:lnTo>
                  <a:pt x="14453" y="5982"/>
                </a:lnTo>
                <a:lnTo>
                  <a:pt x="12647" y="2991"/>
                </a:lnTo>
                <a:lnTo>
                  <a:pt x="10840" y="997"/>
                </a:lnTo>
                <a:lnTo>
                  <a:pt x="8130" y="0"/>
                </a:lnTo>
                <a:lnTo>
                  <a:pt x="5420" y="997"/>
                </a:lnTo>
                <a:lnTo>
                  <a:pt x="2710" y="2991"/>
                </a:lnTo>
                <a:lnTo>
                  <a:pt x="903" y="4985"/>
                </a:lnTo>
                <a:lnTo>
                  <a:pt x="0" y="7976"/>
                </a:lnTo>
                <a:lnTo>
                  <a:pt x="903" y="11964"/>
                </a:lnTo>
                <a:lnTo>
                  <a:pt x="9033" y="997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4" name="object 84"/>
          <p:cNvSpPr/>
          <p:nvPr/>
        </p:nvSpPr>
        <p:spPr>
          <a:xfrm>
            <a:off x="6472363" y="2749472"/>
            <a:ext cx="49609" cy="157454"/>
          </a:xfrm>
          <a:custGeom>
            <a:avLst/>
            <a:gdLst/>
            <a:ahLst/>
            <a:cxnLst/>
            <a:rect l="l" t="t" r="r" b="b"/>
            <a:pathLst>
              <a:path w="49609" h="157454">
                <a:moveTo>
                  <a:pt x="5420" y="15953"/>
                </a:moveTo>
                <a:lnTo>
                  <a:pt x="9033" y="43871"/>
                </a:lnTo>
                <a:lnTo>
                  <a:pt x="12647" y="61777"/>
                </a:lnTo>
                <a:lnTo>
                  <a:pt x="17126" y="80721"/>
                </a:lnTo>
                <a:lnTo>
                  <a:pt x="20739" y="100662"/>
                </a:lnTo>
                <a:lnTo>
                  <a:pt x="25256" y="119607"/>
                </a:lnTo>
                <a:lnTo>
                  <a:pt x="29773" y="138510"/>
                </a:lnTo>
                <a:lnTo>
                  <a:pt x="36059" y="157454"/>
                </a:lnTo>
                <a:lnTo>
                  <a:pt x="49609" y="151472"/>
                </a:lnTo>
                <a:lnTo>
                  <a:pt x="44189" y="133524"/>
                </a:lnTo>
                <a:lnTo>
                  <a:pt x="39672" y="115619"/>
                </a:lnTo>
                <a:lnTo>
                  <a:pt x="35193" y="96674"/>
                </a:lnTo>
                <a:lnTo>
                  <a:pt x="31579" y="77730"/>
                </a:lnTo>
                <a:lnTo>
                  <a:pt x="27966" y="58785"/>
                </a:lnTo>
                <a:lnTo>
                  <a:pt x="23449" y="39882"/>
                </a:lnTo>
                <a:lnTo>
                  <a:pt x="18932" y="21935"/>
                </a:lnTo>
                <a:lnTo>
                  <a:pt x="13550" y="4985"/>
                </a:lnTo>
                <a:lnTo>
                  <a:pt x="8130" y="0"/>
                </a:lnTo>
                <a:lnTo>
                  <a:pt x="0" y="10967"/>
                </a:lnTo>
                <a:lnTo>
                  <a:pt x="4516" y="26921"/>
                </a:lnTo>
                <a:lnTo>
                  <a:pt x="9033" y="43871"/>
                </a:lnTo>
                <a:lnTo>
                  <a:pt x="5420" y="15953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5" name="object 85"/>
          <p:cNvSpPr/>
          <p:nvPr/>
        </p:nvSpPr>
        <p:spPr>
          <a:xfrm>
            <a:off x="6477783" y="2749472"/>
            <a:ext cx="175815" cy="39882"/>
          </a:xfrm>
          <a:custGeom>
            <a:avLst/>
            <a:gdLst/>
            <a:ahLst/>
            <a:cxnLst/>
            <a:rect l="l" t="t" r="r" b="b"/>
            <a:pathLst>
              <a:path w="175815" h="39882">
                <a:moveTo>
                  <a:pt x="175815" y="31906"/>
                </a:moveTo>
                <a:lnTo>
                  <a:pt x="174912" y="28915"/>
                </a:lnTo>
                <a:lnTo>
                  <a:pt x="174009" y="25923"/>
                </a:lnTo>
                <a:lnTo>
                  <a:pt x="171336" y="23929"/>
                </a:lnTo>
                <a:lnTo>
                  <a:pt x="167723" y="23929"/>
                </a:lnTo>
                <a:lnTo>
                  <a:pt x="155979" y="22932"/>
                </a:lnTo>
                <a:lnTo>
                  <a:pt x="136143" y="19941"/>
                </a:lnTo>
                <a:lnTo>
                  <a:pt x="111790" y="16950"/>
                </a:lnTo>
                <a:lnTo>
                  <a:pt x="84765" y="12961"/>
                </a:lnTo>
                <a:lnTo>
                  <a:pt x="57701" y="8973"/>
                </a:lnTo>
                <a:lnTo>
                  <a:pt x="33348" y="4985"/>
                </a:lnTo>
                <a:lnTo>
                  <a:pt x="14416" y="1994"/>
                </a:lnTo>
                <a:lnTo>
                  <a:pt x="2710" y="0"/>
                </a:lnTo>
                <a:lnTo>
                  <a:pt x="0" y="15953"/>
                </a:lnTo>
                <a:lnTo>
                  <a:pt x="11706" y="17947"/>
                </a:lnTo>
                <a:lnTo>
                  <a:pt x="31542" y="20938"/>
                </a:lnTo>
                <a:lnTo>
                  <a:pt x="55895" y="24926"/>
                </a:lnTo>
                <a:lnTo>
                  <a:pt x="82958" y="28915"/>
                </a:lnTo>
                <a:lnTo>
                  <a:pt x="110021" y="33900"/>
                </a:lnTo>
                <a:lnTo>
                  <a:pt x="134336" y="36891"/>
                </a:lnTo>
                <a:lnTo>
                  <a:pt x="154172" y="38885"/>
                </a:lnTo>
                <a:lnTo>
                  <a:pt x="167723" y="39882"/>
                </a:lnTo>
                <a:lnTo>
                  <a:pt x="171336" y="39882"/>
                </a:lnTo>
                <a:lnTo>
                  <a:pt x="174009" y="37888"/>
                </a:lnTo>
                <a:lnTo>
                  <a:pt x="174912" y="34897"/>
                </a:lnTo>
                <a:lnTo>
                  <a:pt x="175815" y="31906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6" name="object 86"/>
          <p:cNvSpPr/>
          <p:nvPr/>
        </p:nvSpPr>
        <p:spPr>
          <a:xfrm>
            <a:off x="6644603" y="2773402"/>
            <a:ext cx="263290" cy="55794"/>
          </a:xfrm>
          <a:custGeom>
            <a:avLst/>
            <a:gdLst/>
            <a:ahLst/>
            <a:cxnLst/>
            <a:rect l="l" t="t" r="r" b="b"/>
            <a:pathLst>
              <a:path w="263290" h="55794">
                <a:moveTo>
                  <a:pt x="262387" y="46820"/>
                </a:moveTo>
                <a:lnTo>
                  <a:pt x="263290" y="38844"/>
                </a:lnTo>
                <a:lnTo>
                  <a:pt x="1806" y="0"/>
                </a:lnTo>
                <a:lnTo>
                  <a:pt x="0" y="15953"/>
                </a:lnTo>
                <a:lnTo>
                  <a:pt x="261484" y="55794"/>
                </a:lnTo>
                <a:lnTo>
                  <a:pt x="262387" y="4682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7" name="object 87"/>
          <p:cNvSpPr/>
          <p:nvPr/>
        </p:nvSpPr>
        <p:spPr>
          <a:xfrm>
            <a:off x="6906088" y="2812247"/>
            <a:ext cx="8130" cy="16950"/>
          </a:xfrm>
          <a:custGeom>
            <a:avLst/>
            <a:gdLst/>
            <a:ahLst/>
            <a:cxnLst/>
            <a:rect l="l" t="t" r="r" b="b"/>
            <a:pathLst>
              <a:path w="8130" h="16950">
                <a:moveTo>
                  <a:pt x="7226" y="2991"/>
                </a:moveTo>
                <a:lnTo>
                  <a:pt x="4516" y="997"/>
                </a:lnTo>
                <a:lnTo>
                  <a:pt x="1806" y="0"/>
                </a:lnTo>
                <a:lnTo>
                  <a:pt x="0" y="16950"/>
                </a:lnTo>
                <a:lnTo>
                  <a:pt x="2710" y="15953"/>
                </a:lnTo>
                <a:lnTo>
                  <a:pt x="5420" y="14956"/>
                </a:lnTo>
                <a:lnTo>
                  <a:pt x="7226" y="11964"/>
                </a:lnTo>
                <a:lnTo>
                  <a:pt x="8130" y="8973"/>
                </a:lnTo>
                <a:lnTo>
                  <a:pt x="8130" y="5982"/>
                </a:lnTo>
                <a:lnTo>
                  <a:pt x="7226" y="2991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8" name="object 88"/>
          <p:cNvSpPr/>
          <p:nvPr/>
        </p:nvSpPr>
        <p:spPr>
          <a:xfrm>
            <a:off x="6563452" y="3397197"/>
            <a:ext cx="15319" cy="9970"/>
          </a:xfrm>
          <a:custGeom>
            <a:avLst/>
            <a:gdLst/>
            <a:ahLst/>
            <a:cxnLst/>
            <a:rect l="l" t="t" r="r" b="b"/>
            <a:pathLst>
              <a:path w="15319" h="9970">
                <a:moveTo>
                  <a:pt x="15319" y="6979"/>
                </a:moveTo>
                <a:lnTo>
                  <a:pt x="13512" y="3988"/>
                </a:lnTo>
                <a:lnTo>
                  <a:pt x="11706" y="997"/>
                </a:lnTo>
                <a:lnTo>
                  <a:pt x="8995" y="0"/>
                </a:lnTo>
                <a:lnTo>
                  <a:pt x="6285" y="997"/>
                </a:lnTo>
                <a:lnTo>
                  <a:pt x="3613" y="1994"/>
                </a:lnTo>
                <a:lnTo>
                  <a:pt x="1806" y="3988"/>
                </a:lnTo>
                <a:lnTo>
                  <a:pt x="0" y="6979"/>
                </a:lnTo>
                <a:lnTo>
                  <a:pt x="0" y="9970"/>
                </a:lnTo>
                <a:lnTo>
                  <a:pt x="15319" y="697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9" name="object 89"/>
          <p:cNvSpPr/>
          <p:nvPr/>
        </p:nvSpPr>
        <p:spPr>
          <a:xfrm>
            <a:off x="6563452" y="3404176"/>
            <a:ext cx="205589" cy="1040330"/>
          </a:xfrm>
          <a:custGeom>
            <a:avLst/>
            <a:gdLst/>
            <a:ahLst/>
            <a:cxnLst/>
            <a:rect l="l" t="t" r="r" b="b"/>
            <a:pathLst>
              <a:path w="205589" h="1040330">
                <a:moveTo>
                  <a:pt x="197458" y="1038336"/>
                </a:moveTo>
                <a:lnTo>
                  <a:pt x="205589" y="1036346"/>
                </a:lnTo>
                <a:lnTo>
                  <a:pt x="15319" y="0"/>
                </a:lnTo>
                <a:lnTo>
                  <a:pt x="0" y="2991"/>
                </a:lnTo>
                <a:lnTo>
                  <a:pt x="190231" y="1040330"/>
                </a:lnTo>
                <a:lnTo>
                  <a:pt x="197458" y="1038336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0" name="object 90"/>
          <p:cNvSpPr/>
          <p:nvPr/>
        </p:nvSpPr>
        <p:spPr>
          <a:xfrm>
            <a:off x="6753684" y="4440523"/>
            <a:ext cx="15357" cy="9962"/>
          </a:xfrm>
          <a:custGeom>
            <a:avLst/>
            <a:gdLst/>
            <a:ahLst/>
            <a:cxnLst/>
            <a:rect l="l" t="t" r="r" b="b"/>
            <a:pathLst>
              <a:path w="15357" h="9962">
                <a:moveTo>
                  <a:pt x="0" y="3984"/>
                </a:moveTo>
                <a:lnTo>
                  <a:pt x="1806" y="6975"/>
                </a:lnTo>
                <a:lnTo>
                  <a:pt x="3613" y="8965"/>
                </a:lnTo>
                <a:lnTo>
                  <a:pt x="6323" y="9962"/>
                </a:lnTo>
                <a:lnTo>
                  <a:pt x="9033" y="9962"/>
                </a:lnTo>
                <a:lnTo>
                  <a:pt x="11743" y="8965"/>
                </a:lnTo>
                <a:lnTo>
                  <a:pt x="13550" y="6975"/>
                </a:lnTo>
                <a:lnTo>
                  <a:pt x="15357" y="3984"/>
                </a:lnTo>
                <a:lnTo>
                  <a:pt x="15357" y="0"/>
                </a:lnTo>
                <a:lnTo>
                  <a:pt x="0" y="3984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1" name="object 91"/>
          <p:cNvSpPr/>
          <p:nvPr/>
        </p:nvSpPr>
        <p:spPr>
          <a:xfrm>
            <a:off x="6959273" y="3953232"/>
            <a:ext cx="9936" cy="16950"/>
          </a:xfrm>
          <a:custGeom>
            <a:avLst/>
            <a:gdLst/>
            <a:ahLst/>
            <a:cxnLst/>
            <a:rect l="l" t="t" r="r" b="b"/>
            <a:pathLst>
              <a:path w="9936" h="16950">
                <a:moveTo>
                  <a:pt x="5420" y="0"/>
                </a:moveTo>
                <a:lnTo>
                  <a:pt x="2710" y="1994"/>
                </a:lnTo>
                <a:lnTo>
                  <a:pt x="903" y="4985"/>
                </a:lnTo>
                <a:lnTo>
                  <a:pt x="0" y="7976"/>
                </a:lnTo>
                <a:lnTo>
                  <a:pt x="903" y="10967"/>
                </a:lnTo>
                <a:lnTo>
                  <a:pt x="1806" y="13959"/>
                </a:lnTo>
                <a:lnTo>
                  <a:pt x="3613" y="15953"/>
                </a:lnTo>
                <a:lnTo>
                  <a:pt x="6323" y="16950"/>
                </a:lnTo>
                <a:lnTo>
                  <a:pt x="9936" y="16950"/>
                </a:lnTo>
                <a:lnTo>
                  <a:pt x="542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2" name="object 92"/>
          <p:cNvSpPr/>
          <p:nvPr/>
        </p:nvSpPr>
        <p:spPr>
          <a:xfrm>
            <a:off x="6964693" y="3787842"/>
            <a:ext cx="481489" cy="182339"/>
          </a:xfrm>
          <a:custGeom>
            <a:avLst/>
            <a:gdLst/>
            <a:ahLst/>
            <a:cxnLst/>
            <a:rect l="l" t="t" r="r" b="b"/>
            <a:pathLst>
              <a:path w="481489" h="182339">
                <a:moveTo>
                  <a:pt x="478779" y="16908"/>
                </a:moveTo>
                <a:lnTo>
                  <a:pt x="481489" y="0"/>
                </a:lnTo>
                <a:lnTo>
                  <a:pt x="477913" y="0"/>
                </a:lnTo>
                <a:lnTo>
                  <a:pt x="478779" y="16908"/>
                </a:lnTo>
                <a:close/>
              </a:path>
              <a:path w="481489" h="182339">
                <a:moveTo>
                  <a:pt x="484199" y="997"/>
                </a:moveTo>
                <a:lnTo>
                  <a:pt x="481489" y="0"/>
                </a:lnTo>
                <a:lnTo>
                  <a:pt x="478779" y="16908"/>
                </a:lnTo>
                <a:lnTo>
                  <a:pt x="477913" y="0"/>
                </a:lnTo>
                <a:lnTo>
                  <a:pt x="0" y="165389"/>
                </a:lnTo>
                <a:lnTo>
                  <a:pt x="4516" y="182339"/>
                </a:lnTo>
                <a:lnTo>
                  <a:pt x="482392" y="16908"/>
                </a:lnTo>
                <a:lnTo>
                  <a:pt x="485102" y="14914"/>
                </a:lnTo>
                <a:lnTo>
                  <a:pt x="486909" y="11923"/>
                </a:lnTo>
                <a:lnTo>
                  <a:pt x="487812" y="8932"/>
                </a:lnTo>
                <a:lnTo>
                  <a:pt x="487812" y="5940"/>
                </a:lnTo>
                <a:lnTo>
                  <a:pt x="486006" y="2991"/>
                </a:lnTo>
                <a:lnTo>
                  <a:pt x="484199" y="997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3" name="object 93"/>
          <p:cNvSpPr/>
          <p:nvPr/>
        </p:nvSpPr>
        <p:spPr>
          <a:xfrm>
            <a:off x="7443472" y="3787842"/>
            <a:ext cx="110021" cy="43829"/>
          </a:xfrm>
          <a:custGeom>
            <a:avLst/>
            <a:gdLst/>
            <a:ahLst/>
            <a:cxnLst/>
            <a:rect l="l" t="t" r="r" b="b"/>
            <a:pathLst>
              <a:path w="110021" h="43829">
                <a:moveTo>
                  <a:pt x="108214" y="35853"/>
                </a:moveTo>
                <a:lnTo>
                  <a:pt x="110021" y="27876"/>
                </a:lnTo>
                <a:lnTo>
                  <a:pt x="2710" y="0"/>
                </a:lnTo>
                <a:lnTo>
                  <a:pt x="0" y="16908"/>
                </a:lnTo>
                <a:lnTo>
                  <a:pt x="106407" y="43829"/>
                </a:lnTo>
                <a:lnTo>
                  <a:pt x="108214" y="35853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4" name="object 94"/>
          <p:cNvSpPr/>
          <p:nvPr/>
        </p:nvSpPr>
        <p:spPr>
          <a:xfrm>
            <a:off x="7549880" y="3815719"/>
            <a:ext cx="9033" cy="15953"/>
          </a:xfrm>
          <a:custGeom>
            <a:avLst/>
            <a:gdLst/>
            <a:ahLst/>
            <a:cxnLst/>
            <a:rect l="l" t="t" r="r" b="b"/>
            <a:pathLst>
              <a:path w="9033" h="15953">
                <a:moveTo>
                  <a:pt x="0" y="15953"/>
                </a:moveTo>
                <a:lnTo>
                  <a:pt x="3613" y="15953"/>
                </a:lnTo>
                <a:lnTo>
                  <a:pt x="6323" y="14956"/>
                </a:lnTo>
                <a:lnTo>
                  <a:pt x="8130" y="12961"/>
                </a:lnTo>
                <a:lnTo>
                  <a:pt x="9033" y="9970"/>
                </a:lnTo>
                <a:lnTo>
                  <a:pt x="9033" y="6979"/>
                </a:lnTo>
                <a:lnTo>
                  <a:pt x="8130" y="3988"/>
                </a:lnTo>
                <a:lnTo>
                  <a:pt x="6323" y="997"/>
                </a:lnTo>
                <a:lnTo>
                  <a:pt x="3613" y="0"/>
                </a:lnTo>
                <a:lnTo>
                  <a:pt x="0" y="15953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5" name="object 95"/>
          <p:cNvSpPr/>
          <p:nvPr/>
        </p:nvSpPr>
        <p:spPr>
          <a:xfrm>
            <a:off x="6387598" y="3435086"/>
            <a:ext cx="7226" cy="15911"/>
          </a:xfrm>
          <a:custGeom>
            <a:avLst/>
            <a:gdLst/>
            <a:ahLst/>
            <a:cxnLst/>
            <a:rect l="l" t="t" r="r" b="b"/>
            <a:pathLst>
              <a:path w="7226" h="15911">
                <a:moveTo>
                  <a:pt x="0" y="15911"/>
                </a:moveTo>
                <a:lnTo>
                  <a:pt x="3613" y="15911"/>
                </a:lnTo>
                <a:lnTo>
                  <a:pt x="5420" y="13917"/>
                </a:lnTo>
                <a:lnTo>
                  <a:pt x="7226" y="10926"/>
                </a:lnTo>
                <a:lnTo>
                  <a:pt x="7226" y="4943"/>
                </a:lnTo>
                <a:lnTo>
                  <a:pt x="5420" y="1994"/>
                </a:lnTo>
                <a:lnTo>
                  <a:pt x="3613" y="0"/>
                </a:lnTo>
                <a:lnTo>
                  <a:pt x="0" y="0"/>
                </a:lnTo>
                <a:lnTo>
                  <a:pt x="0" y="15911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6" name="object 96"/>
          <p:cNvSpPr/>
          <p:nvPr/>
        </p:nvSpPr>
        <p:spPr>
          <a:xfrm>
            <a:off x="5771772" y="3435086"/>
            <a:ext cx="615826" cy="17905"/>
          </a:xfrm>
          <a:custGeom>
            <a:avLst/>
            <a:gdLst/>
            <a:ahLst/>
            <a:cxnLst/>
            <a:rect l="l" t="t" r="r" b="b"/>
            <a:pathLst>
              <a:path w="615826" h="17905">
                <a:moveTo>
                  <a:pt x="0" y="9929"/>
                </a:moveTo>
                <a:lnTo>
                  <a:pt x="0" y="17905"/>
                </a:lnTo>
                <a:lnTo>
                  <a:pt x="615826" y="15911"/>
                </a:lnTo>
                <a:lnTo>
                  <a:pt x="615826" y="0"/>
                </a:lnTo>
                <a:lnTo>
                  <a:pt x="0" y="1994"/>
                </a:lnTo>
                <a:lnTo>
                  <a:pt x="0" y="992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7" name="object 97"/>
          <p:cNvSpPr/>
          <p:nvPr/>
        </p:nvSpPr>
        <p:spPr>
          <a:xfrm>
            <a:off x="5764545" y="3437080"/>
            <a:ext cx="7226" cy="15911"/>
          </a:xfrm>
          <a:custGeom>
            <a:avLst/>
            <a:gdLst/>
            <a:ahLst/>
            <a:cxnLst/>
            <a:rect l="l" t="t" r="r" b="b"/>
            <a:pathLst>
              <a:path w="7226" h="15911">
                <a:moveTo>
                  <a:pt x="7226" y="0"/>
                </a:moveTo>
                <a:lnTo>
                  <a:pt x="4516" y="0"/>
                </a:lnTo>
                <a:lnTo>
                  <a:pt x="1806" y="1994"/>
                </a:lnTo>
                <a:lnTo>
                  <a:pt x="903" y="4943"/>
                </a:lnTo>
                <a:lnTo>
                  <a:pt x="0" y="7935"/>
                </a:lnTo>
                <a:lnTo>
                  <a:pt x="903" y="10926"/>
                </a:lnTo>
                <a:lnTo>
                  <a:pt x="1806" y="13917"/>
                </a:lnTo>
                <a:lnTo>
                  <a:pt x="4516" y="15911"/>
                </a:lnTo>
                <a:lnTo>
                  <a:pt x="7226" y="15911"/>
                </a:lnTo>
                <a:lnTo>
                  <a:pt x="7226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8" name="object 98"/>
          <p:cNvSpPr/>
          <p:nvPr/>
        </p:nvSpPr>
        <p:spPr>
          <a:xfrm>
            <a:off x="6527393" y="3496863"/>
            <a:ext cx="14416" cy="8973"/>
          </a:xfrm>
          <a:custGeom>
            <a:avLst/>
            <a:gdLst/>
            <a:ahLst/>
            <a:cxnLst/>
            <a:rect l="l" t="t" r="r" b="b"/>
            <a:pathLst>
              <a:path w="14416" h="8973">
                <a:moveTo>
                  <a:pt x="14416" y="6979"/>
                </a:moveTo>
                <a:lnTo>
                  <a:pt x="13512" y="2991"/>
                </a:lnTo>
                <a:lnTo>
                  <a:pt x="11706" y="997"/>
                </a:lnTo>
                <a:lnTo>
                  <a:pt x="8995" y="0"/>
                </a:lnTo>
                <a:lnTo>
                  <a:pt x="6285" y="0"/>
                </a:lnTo>
                <a:lnTo>
                  <a:pt x="3575" y="997"/>
                </a:lnTo>
                <a:lnTo>
                  <a:pt x="865" y="2991"/>
                </a:lnTo>
                <a:lnTo>
                  <a:pt x="0" y="5982"/>
                </a:lnTo>
                <a:lnTo>
                  <a:pt x="0" y="8973"/>
                </a:lnTo>
                <a:lnTo>
                  <a:pt x="14416" y="697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9" name="object 99"/>
          <p:cNvSpPr/>
          <p:nvPr/>
        </p:nvSpPr>
        <p:spPr>
          <a:xfrm>
            <a:off x="6527393" y="3503842"/>
            <a:ext cx="126206" cy="729409"/>
          </a:xfrm>
          <a:custGeom>
            <a:avLst/>
            <a:gdLst/>
            <a:ahLst/>
            <a:cxnLst/>
            <a:rect l="l" t="t" r="r" b="b"/>
            <a:pathLst>
              <a:path w="126206" h="729409">
                <a:moveTo>
                  <a:pt x="118113" y="728412"/>
                </a:moveTo>
                <a:lnTo>
                  <a:pt x="126206" y="726418"/>
                </a:lnTo>
                <a:lnTo>
                  <a:pt x="14416" y="0"/>
                </a:lnTo>
                <a:lnTo>
                  <a:pt x="0" y="1994"/>
                </a:lnTo>
                <a:lnTo>
                  <a:pt x="110887" y="729409"/>
                </a:lnTo>
                <a:lnTo>
                  <a:pt x="118113" y="728412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00" name="object 100"/>
          <p:cNvSpPr/>
          <p:nvPr/>
        </p:nvSpPr>
        <p:spPr>
          <a:xfrm>
            <a:off x="6638280" y="4230261"/>
            <a:ext cx="15319" cy="9966"/>
          </a:xfrm>
          <a:custGeom>
            <a:avLst/>
            <a:gdLst/>
            <a:ahLst/>
            <a:cxnLst/>
            <a:rect l="l" t="t" r="r" b="b"/>
            <a:pathLst>
              <a:path w="15319" h="9966">
                <a:moveTo>
                  <a:pt x="0" y="2991"/>
                </a:moveTo>
                <a:lnTo>
                  <a:pt x="903" y="5982"/>
                </a:lnTo>
                <a:lnTo>
                  <a:pt x="3613" y="8969"/>
                </a:lnTo>
                <a:lnTo>
                  <a:pt x="5420" y="9966"/>
                </a:lnTo>
                <a:lnTo>
                  <a:pt x="9033" y="9966"/>
                </a:lnTo>
                <a:lnTo>
                  <a:pt x="11743" y="8969"/>
                </a:lnTo>
                <a:lnTo>
                  <a:pt x="13512" y="6975"/>
                </a:lnTo>
                <a:lnTo>
                  <a:pt x="14416" y="3988"/>
                </a:lnTo>
                <a:lnTo>
                  <a:pt x="15319" y="0"/>
                </a:lnTo>
                <a:lnTo>
                  <a:pt x="0" y="2991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01" name="object 101"/>
          <p:cNvSpPr/>
          <p:nvPr/>
        </p:nvSpPr>
        <p:spPr>
          <a:xfrm>
            <a:off x="5997197" y="2628910"/>
            <a:ext cx="332698" cy="513202"/>
          </a:xfrm>
          <a:custGeom>
            <a:avLst/>
            <a:gdLst/>
            <a:ahLst/>
            <a:cxnLst/>
            <a:rect l="l" t="t" r="r" b="b"/>
            <a:pathLst>
              <a:path w="332698" h="513202">
                <a:moveTo>
                  <a:pt x="903" y="102657"/>
                </a:moveTo>
                <a:lnTo>
                  <a:pt x="2672" y="115577"/>
                </a:lnTo>
                <a:lnTo>
                  <a:pt x="7189" y="135519"/>
                </a:lnTo>
                <a:lnTo>
                  <a:pt x="13512" y="159448"/>
                </a:lnTo>
                <a:lnTo>
                  <a:pt x="21642" y="188322"/>
                </a:lnTo>
                <a:lnTo>
                  <a:pt x="30638" y="220228"/>
                </a:lnTo>
                <a:lnTo>
                  <a:pt x="41479" y="254087"/>
                </a:lnTo>
                <a:lnTo>
                  <a:pt x="53185" y="288985"/>
                </a:lnTo>
                <a:lnTo>
                  <a:pt x="65794" y="325835"/>
                </a:lnTo>
                <a:lnTo>
                  <a:pt x="80248" y="360733"/>
                </a:lnTo>
                <a:lnTo>
                  <a:pt x="94664" y="395589"/>
                </a:lnTo>
                <a:lnTo>
                  <a:pt x="109983" y="427495"/>
                </a:lnTo>
                <a:lnTo>
                  <a:pt x="118113" y="441454"/>
                </a:lnTo>
                <a:lnTo>
                  <a:pt x="126206" y="455413"/>
                </a:lnTo>
                <a:lnTo>
                  <a:pt x="134336" y="468334"/>
                </a:lnTo>
                <a:lnTo>
                  <a:pt x="142466" y="480298"/>
                </a:lnTo>
                <a:lnTo>
                  <a:pt x="150559" y="490269"/>
                </a:lnTo>
                <a:lnTo>
                  <a:pt x="158689" y="500240"/>
                </a:lnTo>
                <a:lnTo>
                  <a:pt x="167685" y="507219"/>
                </a:lnTo>
                <a:lnTo>
                  <a:pt x="175815" y="513202"/>
                </a:lnTo>
                <a:lnTo>
                  <a:pt x="179429" y="512205"/>
                </a:lnTo>
                <a:lnTo>
                  <a:pt x="183042" y="512205"/>
                </a:lnTo>
                <a:lnTo>
                  <a:pt x="185715" y="511208"/>
                </a:lnTo>
                <a:lnTo>
                  <a:pt x="188425" y="510211"/>
                </a:lnTo>
                <a:lnTo>
                  <a:pt x="192038" y="508217"/>
                </a:lnTo>
                <a:lnTo>
                  <a:pt x="196555" y="507219"/>
                </a:lnTo>
                <a:lnTo>
                  <a:pt x="201072" y="505225"/>
                </a:lnTo>
                <a:lnTo>
                  <a:pt x="206454" y="502234"/>
                </a:lnTo>
                <a:lnTo>
                  <a:pt x="202878" y="489272"/>
                </a:lnTo>
                <a:lnTo>
                  <a:pt x="202878" y="492263"/>
                </a:lnTo>
                <a:lnTo>
                  <a:pt x="201975" y="493260"/>
                </a:lnTo>
                <a:lnTo>
                  <a:pt x="198362" y="493260"/>
                </a:lnTo>
                <a:lnTo>
                  <a:pt x="195652" y="492263"/>
                </a:lnTo>
                <a:lnTo>
                  <a:pt x="192942" y="490269"/>
                </a:lnTo>
                <a:lnTo>
                  <a:pt x="190231" y="488275"/>
                </a:lnTo>
                <a:lnTo>
                  <a:pt x="188425" y="487278"/>
                </a:lnTo>
                <a:lnTo>
                  <a:pt x="184849" y="482293"/>
                </a:lnTo>
                <a:lnTo>
                  <a:pt x="183042" y="478304"/>
                </a:lnTo>
                <a:lnTo>
                  <a:pt x="181236" y="473319"/>
                </a:lnTo>
                <a:lnTo>
                  <a:pt x="179429" y="469331"/>
                </a:lnTo>
                <a:lnTo>
                  <a:pt x="178525" y="464345"/>
                </a:lnTo>
                <a:lnTo>
                  <a:pt x="178525" y="455413"/>
                </a:lnTo>
                <a:lnTo>
                  <a:pt x="179429" y="451425"/>
                </a:lnTo>
                <a:lnTo>
                  <a:pt x="180332" y="447437"/>
                </a:lnTo>
                <a:lnTo>
                  <a:pt x="181236" y="444445"/>
                </a:lnTo>
                <a:lnTo>
                  <a:pt x="182139" y="441454"/>
                </a:lnTo>
                <a:lnTo>
                  <a:pt x="183042" y="438463"/>
                </a:lnTo>
                <a:lnTo>
                  <a:pt x="184849" y="436469"/>
                </a:lnTo>
                <a:lnTo>
                  <a:pt x="186618" y="433478"/>
                </a:lnTo>
                <a:lnTo>
                  <a:pt x="188425" y="431483"/>
                </a:lnTo>
                <a:lnTo>
                  <a:pt x="190231" y="430486"/>
                </a:lnTo>
                <a:lnTo>
                  <a:pt x="198362" y="424504"/>
                </a:lnTo>
                <a:lnTo>
                  <a:pt x="207358" y="419518"/>
                </a:lnTo>
                <a:lnTo>
                  <a:pt x="217295" y="415530"/>
                </a:lnTo>
                <a:lnTo>
                  <a:pt x="227194" y="413536"/>
                </a:lnTo>
                <a:lnTo>
                  <a:pt x="232614" y="412539"/>
                </a:lnTo>
                <a:lnTo>
                  <a:pt x="243454" y="412539"/>
                </a:lnTo>
                <a:lnTo>
                  <a:pt x="248837" y="413536"/>
                </a:lnTo>
                <a:lnTo>
                  <a:pt x="255160" y="414533"/>
                </a:lnTo>
                <a:lnTo>
                  <a:pt x="260580" y="417524"/>
                </a:lnTo>
                <a:lnTo>
                  <a:pt x="266866" y="420516"/>
                </a:lnTo>
                <a:lnTo>
                  <a:pt x="273190" y="423507"/>
                </a:lnTo>
                <a:lnTo>
                  <a:pt x="277707" y="427495"/>
                </a:lnTo>
                <a:lnTo>
                  <a:pt x="281320" y="433478"/>
                </a:lnTo>
                <a:lnTo>
                  <a:pt x="284933" y="440457"/>
                </a:lnTo>
                <a:lnTo>
                  <a:pt x="287606" y="447437"/>
                </a:lnTo>
                <a:lnTo>
                  <a:pt x="289413" y="455413"/>
                </a:lnTo>
                <a:lnTo>
                  <a:pt x="291219" y="463348"/>
                </a:lnTo>
                <a:lnTo>
                  <a:pt x="291219" y="478304"/>
                </a:lnTo>
                <a:lnTo>
                  <a:pt x="296639" y="475313"/>
                </a:lnTo>
                <a:lnTo>
                  <a:pt x="301156" y="473319"/>
                </a:lnTo>
                <a:lnTo>
                  <a:pt x="305673" y="472322"/>
                </a:lnTo>
                <a:lnTo>
                  <a:pt x="310152" y="469331"/>
                </a:lnTo>
                <a:lnTo>
                  <a:pt x="314669" y="465342"/>
                </a:lnTo>
                <a:lnTo>
                  <a:pt x="319186" y="458404"/>
                </a:lnTo>
                <a:lnTo>
                  <a:pt x="325509" y="446439"/>
                </a:lnTo>
                <a:lnTo>
                  <a:pt x="332698" y="430486"/>
                </a:lnTo>
                <a:lnTo>
                  <a:pt x="328182" y="419518"/>
                </a:lnTo>
                <a:lnTo>
                  <a:pt x="323703" y="406557"/>
                </a:lnTo>
                <a:lnTo>
                  <a:pt x="319186" y="393595"/>
                </a:lnTo>
                <a:lnTo>
                  <a:pt x="314669" y="379677"/>
                </a:lnTo>
                <a:lnTo>
                  <a:pt x="311959" y="366715"/>
                </a:lnTo>
                <a:lnTo>
                  <a:pt x="308345" y="356744"/>
                </a:lnTo>
                <a:lnTo>
                  <a:pt x="306576" y="348768"/>
                </a:lnTo>
                <a:lnTo>
                  <a:pt x="305673" y="345777"/>
                </a:lnTo>
                <a:lnTo>
                  <a:pt x="298446" y="338797"/>
                </a:lnTo>
                <a:lnTo>
                  <a:pt x="292123" y="330820"/>
                </a:lnTo>
                <a:lnTo>
                  <a:pt x="286740" y="321847"/>
                </a:lnTo>
                <a:lnTo>
                  <a:pt x="281320" y="313912"/>
                </a:lnTo>
                <a:lnTo>
                  <a:pt x="273190" y="297959"/>
                </a:lnTo>
                <a:lnTo>
                  <a:pt x="268673" y="283999"/>
                </a:lnTo>
                <a:lnTo>
                  <a:pt x="266866" y="279014"/>
                </a:lnTo>
                <a:lnTo>
                  <a:pt x="266001" y="274029"/>
                </a:lnTo>
                <a:lnTo>
                  <a:pt x="266866" y="271038"/>
                </a:lnTo>
                <a:lnTo>
                  <a:pt x="267770" y="269043"/>
                </a:lnTo>
                <a:lnTo>
                  <a:pt x="269576" y="269043"/>
                </a:lnTo>
                <a:lnTo>
                  <a:pt x="272286" y="270040"/>
                </a:lnTo>
                <a:lnTo>
                  <a:pt x="275900" y="274029"/>
                </a:lnTo>
                <a:lnTo>
                  <a:pt x="280417" y="279014"/>
                </a:lnTo>
                <a:lnTo>
                  <a:pt x="270480" y="255084"/>
                </a:lnTo>
                <a:lnTo>
                  <a:pt x="262387" y="232193"/>
                </a:lnTo>
                <a:lnTo>
                  <a:pt x="254257" y="209260"/>
                </a:lnTo>
                <a:lnTo>
                  <a:pt x="246164" y="187325"/>
                </a:lnTo>
                <a:lnTo>
                  <a:pt x="238034" y="165431"/>
                </a:lnTo>
                <a:lnTo>
                  <a:pt x="229904" y="143495"/>
                </a:lnTo>
                <a:lnTo>
                  <a:pt x="221811" y="121559"/>
                </a:lnTo>
                <a:lnTo>
                  <a:pt x="212778" y="98668"/>
                </a:lnTo>
                <a:lnTo>
                  <a:pt x="206454" y="89695"/>
                </a:lnTo>
                <a:lnTo>
                  <a:pt x="200168" y="77730"/>
                </a:lnTo>
                <a:lnTo>
                  <a:pt x="193845" y="62774"/>
                </a:lnTo>
                <a:lnTo>
                  <a:pt x="187521" y="47818"/>
                </a:lnTo>
                <a:lnTo>
                  <a:pt x="180332" y="32903"/>
                </a:lnTo>
                <a:lnTo>
                  <a:pt x="173105" y="19941"/>
                </a:lnTo>
                <a:lnTo>
                  <a:pt x="168589" y="14956"/>
                </a:lnTo>
                <a:lnTo>
                  <a:pt x="165013" y="9970"/>
                </a:lnTo>
                <a:lnTo>
                  <a:pt x="160496" y="6979"/>
                </a:lnTo>
                <a:lnTo>
                  <a:pt x="155979" y="3988"/>
                </a:lnTo>
                <a:lnTo>
                  <a:pt x="147849" y="1994"/>
                </a:lnTo>
                <a:lnTo>
                  <a:pt x="139756" y="0"/>
                </a:lnTo>
                <a:lnTo>
                  <a:pt x="123534" y="0"/>
                </a:lnTo>
                <a:lnTo>
                  <a:pt x="115403" y="997"/>
                </a:lnTo>
                <a:lnTo>
                  <a:pt x="107273" y="2991"/>
                </a:lnTo>
                <a:lnTo>
                  <a:pt x="100084" y="5982"/>
                </a:lnTo>
                <a:lnTo>
                  <a:pt x="93760" y="8973"/>
                </a:lnTo>
                <a:lnTo>
                  <a:pt x="81151" y="15953"/>
                </a:lnTo>
                <a:lnTo>
                  <a:pt x="70311" y="23929"/>
                </a:lnTo>
                <a:lnTo>
                  <a:pt x="61315" y="31906"/>
                </a:lnTo>
                <a:lnTo>
                  <a:pt x="54991" y="37888"/>
                </a:lnTo>
                <a:lnTo>
                  <a:pt x="57701" y="42832"/>
                </a:lnTo>
                <a:lnTo>
                  <a:pt x="59508" y="46820"/>
                </a:lnTo>
                <a:lnTo>
                  <a:pt x="61315" y="51806"/>
                </a:lnTo>
                <a:lnTo>
                  <a:pt x="63122" y="55794"/>
                </a:lnTo>
                <a:lnTo>
                  <a:pt x="63987" y="60779"/>
                </a:lnTo>
                <a:lnTo>
                  <a:pt x="65794" y="64768"/>
                </a:lnTo>
                <a:lnTo>
                  <a:pt x="67601" y="68756"/>
                </a:lnTo>
                <a:lnTo>
                  <a:pt x="70311" y="71747"/>
                </a:lnTo>
                <a:lnTo>
                  <a:pt x="64891" y="83712"/>
                </a:lnTo>
                <a:lnTo>
                  <a:pt x="58605" y="94680"/>
                </a:lnTo>
                <a:lnTo>
                  <a:pt x="54991" y="98668"/>
                </a:lnTo>
                <a:lnTo>
                  <a:pt x="50475" y="103654"/>
                </a:lnTo>
                <a:lnTo>
                  <a:pt x="46861" y="106645"/>
                </a:lnTo>
                <a:lnTo>
                  <a:pt x="42382" y="109595"/>
                </a:lnTo>
                <a:lnTo>
                  <a:pt x="36962" y="111589"/>
                </a:lnTo>
                <a:lnTo>
                  <a:pt x="32445" y="113583"/>
                </a:lnTo>
                <a:lnTo>
                  <a:pt x="27025" y="113583"/>
                </a:lnTo>
                <a:lnTo>
                  <a:pt x="21642" y="112586"/>
                </a:lnTo>
                <a:lnTo>
                  <a:pt x="17126" y="110592"/>
                </a:lnTo>
                <a:lnTo>
                  <a:pt x="10802" y="107642"/>
                </a:lnTo>
                <a:lnTo>
                  <a:pt x="5382" y="102657"/>
                </a:lnTo>
                <a:lnTo>
                  <a:pt x="0" y="96674"/>
                </a:lnTo>
                <a:lnTo>
                  <a:pt x="903" y="102657"/>
                </a:lnTo>
                <a:close/>
              </a:path>
            </a:pathLst>
          </a:custGeom>
          <a:solidFill>
            <a:srgbClr val="CC6633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02" name="object 102"/>
          <p:cNvSpPr/>
          <p:nvPr/>
        </p:nvSpPr>
        <p:spPr>
          <a:xfrm>
            <a:off x="5997197" y="2628910"/>
            <a:ext cx="332698" cy="513202"/>
          </a:xfrm>
          <a:custGeom>
            <a:avLst/>
            <a:gdLst/>
            <a:ahLst/>
            <a:cxnLst/>
            <a:rect l="l" t="t" r="r" b="b"/>
            <a:pathLst>
              <a:path w="332698" h="513202">
                <a:moveTo>
                  <a:pt x="54991" y="37888"/>
                </a:moveTo>
                <a:lnTo>
                  <a:pt x="61315" y="31906"/>
                </a:lnTo>
                <a:lnTo>
                  <a:pt x="70311" y="23929"/>
                </a:lnTo>
                <a:lnTo>
                  <a:pt x="81151" y="15953"/>
                </a:lnTo>
                <a:lnTo>
                  <a:pt x="93760" y="8973"/>
                </a:lnTo>
                <a:lnTo>
                  <a:pt x="100084" y="5982"/>
                </a:lnTo>
                <a:lnTo>
                  <a:pt x="107273" y="2991"/>
                </a:lnTo>
                <a:lnTo>
                  <a:pt x="115403" y="997"/>
                </a:lnTo>
                <a:lnTo>
                  <a:pt x="123534" y="0"/>
                </a:lnTo>
                <a:lnTo>
                  <a:pt x="130723" y="0"/>
                </a:lnTo>
                <a:lnTo>
                  <a:pt x="139756" y="0"/>
                </a:lnTo>
                <a:lnTo>
                  <a:pt x="147849" y="1994"/>
                </a:lnTo>
                <a:lnTo>
                  <a:pt x="155979" y="3988"/>
                </a:lnTo>
                <a:lnTo>
                  <a:pt x="160496" y="6979"/>
                </a:lnTo>
                <a:lnTo>
                  <a:pt x="165013" y="9970"/>
                </a:lnTo>
                <a:lnTo>
                  <a:pt x="168589" y="14956"/>
                </a:lnTo>
                <a:lnTo>
                  <a:pt x="173105" y="19941"/>
                </a:lnTo>
                <a:lnTo>
                  <a:pt x="180332" y="32903"/>
                </a:lnTo>
                <a:lnTo>
                  <a:pt x="187521" y="47818"/>
                </a:lnTo>
                <a:lnTo>
                  <a:pt x="193845" y="62774"/>
                </a:lnTo>
                <a:lnTo>
                  <a:pt x="200168" y="77730"/>
                </a:lnTo>
                <a:lnTo>
                  <a:pt x="206454" y="89695"/>
                </a:lnTo>
                <a:lnTo>
                  <a:pt x="212778" y="98668"/>
                </a:lnTo>
                <a:lnTo>
                  <a:pt x="221811" y="121559"/>
                </a:lnTo>
                <a:lnTo>
                  <a:pt x="229904" y="143495"/>
                </a:lnTo>
                <a:lnTo>
                  <a:pt x="238034" y="165431"/>
                </a:lnTo>
                <a:lnTo>
                  <a:pt x="246164" y="187325"/>
                </a:lnTo>
                <a:lnTo>
                  <a:pt x="254257" y="209260"/>
                </a:lnTo>
                <a:lnTo>
                  <a:pt x="262387" y="232193"/>
                </a:lnTo>
                <a:lnTo>
                  <a:pt x="270480" y="255084"/>
                </a:lnTo>
                <a:lnTo>
                  <a:pt x="280417" y="279014"/>
                </a:lnTo>
                <a:lnTo>
                  <a:pt x="275900" y="274029"/>
                </a:lnTo>
                <a:lnTo>
                  <a:pt x="272286" y="270040"/>
                </a:lnTo>
                <a:lnTo>
                  <a:pt x="269576" y="269043"/>
                </a:lnTo>
                <a:lnTo>
                  <a:pt x="267770" y="269043"/>
                </a:lnTo>
                <a:lnTo>
                  <a:pt x="266866" y="271038"/>
                </a:lnTo>
                <a:lnTo>
                  <a:pt x="266001" y="274029"/>
                </a:lnTo>
                <a:lnTo>
                  <a:pt x="266866" y="279014"/>
                </a:lnTo>
                <a:lnTo>
                  <a:pt x="268673" y="283999"/>
                </a:lnTo>
                <a:lnTo>
                  <a:pt x="273190" y="297959"/>
                </a:lnTo>
                <a:lnTo>
                  <a:pt x="281320" y="313912"/>
                </a:lnTo>
                <a:lnTo>
                  <a:pt x="286740" y="321847"/>
                </a:lnTo>
                <a:lnTo>
                  <a:pt x="292123" y="330820"/>
                </a:lnTo>
                <a:lnTo>
                  <a:pt x="298446" y="338797"/>
                </a:lnTo>
                <a:lnTo>
                  <a:pt x="305673" y="345777"/>
                </a:lnTo>
                <a:lnTo>
                  <a:pt x="306576" y="348768"/>
                </a:lnTo>
                <a:lnTo>
                  <a:pt x="308345" y="356744"/>
                </a:lnTo>
                <a:lnTo>
                  <a:pt x="311959" y="366715"/>
                </a:lnTo>
                <a:lnTo>
                  <a:pt x="314669" y="379677"/>
                </a:lnTo>
                <a:lnTo>
                  <a:pt x="319186" y="393595"/>
                </a:lnTo>
                <a:lnTo>
                  <a:pt x="323703" y="406557"/>
                </a:lnTo>
                <a:lnTo>
                  <a:pt x="328182" y="419518"/>
                </a:lnTo>
                <a:lnTo>
                  <a:pt x="332698" y="430486"/>
                </a:lnTo>
                <a:lnTo>
                  <a:pt x="325509" y="446439"/>
                </a:lnTo>
                <a:lnTo>
                  <a:pt x="319186" y="458404"/>
                </a:lnTo>
                <a:lnTo>
                  <a:pt x="314669" y="465342"/>
                </a:lnTo>
                <a:lnTo>
                  <a:pt x="310152" y="469331"/>
                </a:lnTo>
                <a:lnTo>
                  <a:pt x="305673" y="472322"/>
                </a:lnTo>
                <a:lnTo>
                  <a:pt x="301156" y="473319"/>
                </a:lnTo>
                <a:lnTo>
                  <a:pt x="296639" y="475313"/>
                </a:lnTo>
                <a:lnTo>
                  <a:pt x="291219" y="478304"/>
                </a:lnTo>
                <a:lnTo>
                  <a:pt x="291219" y="471325"/>
                </a:lnTo>
                <a:lnTo>
                  <a:pt x="291219" y="463348"/>
                </a:lnTo>
                <a:lnTo>
                  <a:pt x="289413" y="455413"/>
                </a:lnTo>
                <a:lnTo>
                  <a:pt x="287606" y="447437"/>
                </a:lnTo>
                <a:lnTo>
                  <a:pt x="284933" y="440457"/>
                </a:lnTo>
                <a:lnTo>
                  <a:pt x="281320" y="433478"/>
                </a:lnTo>
                <a:lnTo>
                  <a:pt x="277707" y="427495"/>
                </a:lnTo>
                <a:lnTo>
                  <a:pt x="273190" y="423507"/>
                </a:lnTo>
                <a:lnTo>
                  <a:pt x="266866" y="420516"/>
                </a:lnTo>
                <a:lnTo>
                  <a:pt x="260580" y="417524"/>
                </a:lnTo>
                <a:lnTo>
                  <a:pt x="255160" y="414533"/>
                </a:lnTo>
                <a:lnTo>
                  <a:pt x="248837" y="413536"/>
                </a:lnTo>
                <a:lnTo>
                  <a:pt x="243454" y="412539"/>
                </a:lnTo>
                <a:lnTo>
                  <a:pt x="238034" y="412539"/>
                </a:lnTo>
                <a:lnTo>
                  <a:pt x="232614" y="412539"/>
                </a:lnTo>
                <a:lnTo>
                  <a:pt x="227194" y="413536"/>
                </a:lnTo>
                <a:lnTo>
                  <a:pt x="217295" y="415530"/>
                </a:lnTo>
                <a:lnTo>
                  <a:pt x="207358" y="419518"/>
                </a:lnTo>
                <a:lnTo>
                  <a:pt x="198362" y="424504"/>
                </a:lnTo>
                <a:lnTo>
                  <a:pt x="190231" y="430486"/>
                </a:lnTo>
                <a:lnTo>
                  <a:pt x="188425" y="431483"/>
                </a:lnTo>
                <a:lnTo>
                  <a:pt x="186618" y="433478"/>
                </a:lnTo>
                <a:lnTo>
                  <a:pt x="184849" y="436469"/>
                </a:lnTo>
                <a:lnTo>
                  <a:pt x="183042" y="438463"/>
                </a:lnTo>
                <a:lnTo>
                  <a:pt x="182139" y="441454"/>
                </a:lnTo>
                <a:lnTo>
                  <a:pt x="181236" y="444445"/>
                </a:lnTo>
                <a:lnTo>
                  <a:pt x="180332" y="447437"/>
                </a:lnTo>
                <a:lnTo>
                  <a:pt x="179429" y="451425"/>
                </a:lnTo>
                <a:lnTo>
                  <a:pt x="178525" y="455413"/>
                </a:lnTo>
                <a:lnTo>
                  <a:pt x="178525" y="459401"/>
                </a:lnTo>
                <a:lnTo>
                  <a:pt x="178525" y="464345"/>
                </a:lnTo>
                <a:lnTo>
                  <a:pt x="179429" y="469331"/>
                </a:lnTo>
                <a:lnTo>
                  <a:pt x="181236" y="473319"/>
                </a:lnTo>
                <a:lnTo>
                  <a:pt x="183042" y="478304"/>
                </a:lnTo>
                <a:lnTo>
                  <a:pt x="184849" y="482293"/>
                </a:lnTo>
                <a:lnTo>
                  <a:pt x="188425" y="487278"/>
                </a:lnTo>
                <a:lnTo>
                  <a:pt x="190231" y="488275"/>
                </a:lnTo>
                <a:lnTo>
                  <a:pt x="192942" y="490269"/>
                </a:lnTo>
                <a:lnTo>
                  <a:pt x="195652" y="492263"/>
                </a:lnTo>
                <a:lnTo>
                  <a:pt x="198362" y="493260"/>
                </a:lnTo>
                <a:lnTo>
                  <a:pt x="200168" y="493260"/>
                </a:lnTo>
                <a:lnTo>
                  <a:pt x="201975" y="493260"/>
                </a:lnTo>
                <a:lnTo>
                  <a:pt x="202878" y="492263"/>
                </a:lnTo>
                <a:lnTo>
                  <a:pt x="202878" y="489272"/>
                </a:lnTo>
                <a:lnTo>
                  <a:pt x="206454" y="502234"/>
                </a:lnTo>
                <a:lnTo>
                  <a:pt x="201072" y="505225"/>
                </a:lnTo>
                <a:lnTo>
                  <a:pt x="196555" y="507219"/>
                </a:lnTo>
                <a:lnTo>
                  <a:pt x="192038" y="508217"/>
                </a:lnTo>
                <a:lnTo>
                  <a:pt x="188425" y="510211"/>
                </a:lnTo>
                <a:lnTo>
                  <a:pt x="185715" y="511208"/>
                </a:lnTo>
                <a:lnTo>
                  <a:pt x="183042" y="512205"/>
                </a:lnTo>
                <a:lnTo>
                  <a:pt x="179429" y="512205"/>
                </a:lnTo>
                <a:lnTo>
                  <a:pt x="175815" y="513202"/>
                </a:lnTo>
                <a:lnTo>
                  <a:pt x="167685" y="507219"/>
                </a:lnTo>
                <a:lnTo>
                  <a:pt x="158689" y="500240"/>
                </a:lnTo>
                <a:lnTo>
                  <a:pt x="150559" y="490269"/>
                </a:lnTo>
                <a:lnTo>
                  <a:pt x="142466" y="480298"/>
                </a:lnTo>
                <a:lnTo>
                  <a:pt x="134336" y="468334"/>
                </a:lnTo>
                <a:lnTo>
                  <a:pt x="126206" y="455413"/>
                </a:lnTo>
                <a:lnTo>
                  <a:pt x="118113" y="441454"/>
                </a:lnTo>
                <a:lnTo>
                  <a:pt x="109983" y="427495"/>
                </a:lnTo>
                <a:lnTo>
                  <a:pt x="94664" y="395589"/>
                </a:lnTo>
                <a:lnTo>
                  <a:pt x="80248" y="360733"/>
                </a:lnTo>
                <a:lnTo>
                  <a:pt x="65794" y="325835"/>
                </a:lnTo>
                <a:lnTo>
                  <a:pt x="53185" y="288985"/>
                </a:lnTo>
                <a:lnTo>
                  <a:pt x="41479" y="254087"/>
                </a:lnTo>
                <a:lnTo>
                  <a:pt x="30638" y="220228"/>
                </a:lnTo>
                <a:lnTo>
                  <a:pt x="21642" y="188322"/>
                </a:lnTo>
                <a:lnTo>
                  <a:pt x="13512" y="159448"/>
                </a:lnTo>
                <a:lnTo>
                  <a:pt x="7189" y="135519"/>
                </a:lnTo>
                <a:lnTo>
                  <a:pt x="2672" y="115577"/>
                </a:lnTo>
                <a:lnTo>
                  <a:pt x="903" y="102657"/>
                </a:lnTo>
                <a:lnTo>
                  <a:pt x="0" y="96674"/>
                </a:lnTo>
                <a:lnTo>
                  <a:pt x="5382" y="102657"/>
                </a:lnTo>
                <a:lnTo>
                  <a:pt x="10802" y="107642"/>
                </a:lnTo>
                <a:lnTo>
                  <a:pt x="17126" y="110592"/>
                </a:lnTo>
                <a:lnTo>
                  <a:pt x="21642" y="112586"/>
                </a:lnTo>
                <a:lnTo>
                  <a:pt x="27025" y="113583"/>
                </a:lnTo>
                <a:lnTo>
                  <a:pt x="32445" y="113583"/>
                </a:lnTo>
                <a:lnTo>
                  <a:pt x="36962" y="111589"/>
                </a:lnTo>
                <a:lnTo>
                  <a:pt x="42382" y="109595"/>
                </a:lnTo>
                <a:lnTo>
                  <a:pt x="46861" y="106645"/>
                </a:lnTo>
                <a:lnTo>
                  <a:pt x="50475" y="103654"/>
                </a:lnTo>
                <a:lnTo>
                  <a:pt x="54991" y="98668"/>
                </a:lnTo>
                <a:lnTo>
                  <a:pt x="58605" y="94680"/>
                </a:lnTo>
                <a:lnTo>
                  <a:pt x="64891" y="83712"/>
                </a:lnTo>
                <a:lnTo>
                  <a:pt x="70311" y="71747"/>
                </a:lnTo>
                <a:lnTo>
                  <a:pt x="67601" y="68756"/>
                </a:lnTo>
                <a:lnTo>
                  <a:pt x="65794" y="64768"/>
                </a:lnTo>
                <a:lnTo>
                  <a:pt x="63987" y="60779"/>
                </a:lnTo>
                <a:lnTo>
                  <a:pt x="63122" y="55794"/>
                </a:lnTo>
                <a:lnTo>
                  <a:pt x="61315" y="51806"/>
                </a:lnTo>
                <a:lnTo>
                  <a:pt x="59508" y="46820"/>
                </a:lnTo>
                <a:lnTo>
                  <a:pt x="57701" y="42832"/>
                </a:lnTo>
                <a:lnTo>
                  <a:pt x="54991" y="37888"/>
                </a:lnTo>
              </a:path>
            </a:pathLst>
          </a:custGeom>
          <a:ln w="2765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03" name="object 103"/>
          <p:cNvSpPr/>
          <p:nvPr/>
        </p:nvSpPr>
        <p:spPr>
          <a:xfrm>
            <a:off x="6175723" y="3040452"/>
            <a:ext cx="112693" cy="81718"/>
          </a:xfrm>
          <a:custGeom>
            <a:avLst/>
            <a:gdLst/>
            <a:ahLst/>
            <a:cxnLst/>
            <a:rect l="l" t="t" r="r" b="b"/>
            <a:pathLst>
              <a:path w="112693" h="81718">
                <a:moveTo>
                  <a:pt x="20739" y="81718"/>
                </a:moveTo>
                <a:lnTo>
                  <a:pt x="25256" y="81718"/>
                </a:lnTo>
                <a:lnTo>
                  <a:pt x="22546" y="79724"/>
                </a:lnTo>
                <a:lnTo>
                  <a:pt x="19836" y="77730"/>
                </a:lnTo>
                <a:lnTo>
                  <a:pt x="18029" y="74739"/>
                </a:lnTo>
                <a:lnTo>
                  <a:pt x="17126" y="70750"/>
                </a:lnTo>
                <a:lnTo>
                  <a:pt x="16222" y="66762"/>
                </a:lnTo>
                <a:lnTo>
                  <a:pt x="15319" y="62774"/>
                </a:lnTo>
                <a:lnTo>
                  <a:pt x="15319" y="52803"/>
                </a:lnTo>
                <a:lnTo>
                  <a:pt x="19836" y="46862"/>
                </a:lnTo>
                <a:lnTo>
                  <a:pt x="24353" y="41877"/>
                </a:lnTo>
                <a:lnTo>
                  <a:pt x="28832" y="36891"/>
                </a:lnTo>
                <a:lnTo>
                  <a:pt x="33348" y="32903"/>
                </a:lnTo>
                <a:lnTo>
                  <a:pt x="38769" y="29912"/>
                </a:lnTo>
                <a:lnTo>
                  <a:pt x="43285" y="27918"/>
                </a:lnTo>
                <a:lnTo>
                  <a:pt x="48668" y="25923"/>
                </a:lnTo>
                <a:lnTo>
                  <a:pt x="54088" y="23929"/>
                </a:lnTo>
                <a:lnTo>
                  <a:pt x="69407" y="23929"/>
                </a:lnTo>
                <a:lnTo>
                  <a:pt x="74828" y="25923"/>
                </a:lnTo>
                <a:lnTo>
                  <a:pt x="80248" y="27918"/>
                </a:lnTo>
                <a:lnTo>
                  <a:pt x="85668" y="29912"/>
                </a:lnTo>
                <a:lnTo>
                  <a:pt x="90147" y="32903"/>
                </a:lnTo>
                <a:lnTo>
                  <a:pt x="94664" y="36891"/>
                </a:lnTo>
                <a:lnTo>
                  <a:pt x="96471" y="40880"/>
                </a:lnTo>
                <a:lnTo>
                  <a:pt x="98277" y="45865"/>
                </a:lnTo>
                <a:lnTo>
                  <a:pt x="100084" y="49812"/>
                </a:lnTo>
                <a:lnTo>
                  <a:pt x="101891" y="54797"/>
                </a:lnTo>
                <a:lnTo>
                  <a:pt x="103697" y="58785"/>
                </a:lnTo>
                <a:lnTo>
                  <a:pt x="104601" y="62774"/>
                </a:lnTo>
                <a:lnTo>
                  <a:pt x="105504" y="66762"/>
                </a:lnTo>
                <a:lnTo>
                  <a:pt x="105504" y="68756"/>
                </a:lnTo>
                <a:lnTo>
                  <a:pt x="107311" y="69753"/>
                </a:lnTo>
                <a:lnTo>
                  <a:pt x="108214" y="70750"/>
                </a:lnTo>
                <a:lnTo>
                  <a:pt x="109983" y="70750"/>
                </a:lnTo>
                <a:lnTo>
                  <a:pt x="110887" y="69753"/>
                </a:lnTo>
                <a:lnTo>
                  <a:pt x="110887" y="68756"/>
                </a:lnTo>
                <a:lnTo>
                  <a:pt x="111790" y="67759"/>
                </a:lnTo>
                <a:lnTo>
                  <a:pt x="112693" y="66762"/>
                </a:lnTo>
                <a:lnTo>
                  <a:pt x="111790" y="57788"/>
                </a:lnTo>
                <a:lnTo>
                  <a:pt x="111790" y="49812"/>
                </a:lnTo>
                <a:lnTo>
                  <a:pt x="109983" y="41877"/>
                </a:lnTo>
                <a:lnTo>
                  <a:pt x="108214" y="33900"/>
                </a:lnTo>
                <a:lnTo>
                  <a:pt x="105504" y="26921"/>
                </a:lnTo>
                <a:lnTo>
                  <a:pt x="100987" y="19941"/>
                </a:lnTo>
                <a:lnTo>
                  <a:pt x="96471" y="13959"/>
                </a:lnTo>
                <a:lnTo>
                  <a:pt x="91050" y="8973"/>
                </a:lnTo>
                <a:lnTo>
                  <a:pt x="78441" y="3988"/>
                </a:lnTo>
                <a:lnTo>
                  <a:pt x="66735" y="997"/>
                </a:lnTo>
                <a:lnTo>
                  <a:pt x="61315" y="0"/>
                </a:lnTo>
                <a:lnTo>
                  <a:pt x="55895" y="0"/>
                </a:lnTo>
                <a:lnTo>
                  <a:pt x="50475" y="997"/>
                </a:lnTo>
                <a:lnTo>
                  <a:pt x="45995" y="997"/>
                </a:lnTo>
                <a:lnTo>
                  <a:pt x="36059" y="4985"/>
                </a:lnTo>
                <a:lnTo>
                  <a:pt x="26159" y="9970"/>
                </a:lnTo>
                <a:lnTo>
                  <a:pt x="16222" y="15953"/>
                </a:lnTo>
                <a:lnTo>
                  <a:pt x="5420" y="24926"/>
                </a:lnTo>
                <a:lnTo>
                  <a:pt x="3613" y="27918"/>
                </a:lnTo>
                <a:lnTo>
                  <a:pt x="2710" y="31906"/>
                </a:lnTo>
                <a:lnTo>
                  <a:pt x="1806" y="35894"/>
                </a:lnTo>
                <a:lnTo>
                  <a:pt x="903" y="39882"/>
                </a:lnTo>
                <a:lnTo>
                  <a:pt x="0" y="43871"/>
                </a:lnTo>
                <a:lnTo>
                  <a:pt x="0" y="54797"/>
                </a:lnTo>
                <a:lnTo>
                  <a:pt x="1806" y="61777"/>
                </a:lnTo>
                <a:lnTo>
                  <a:pt x="3613" y="66762"/>
                </a:lnTo>
                <a:lnTo>
                  <a:pt x="6323" y="71747"/>
                </a:lnTo>
                <a:lnTo>
                  <a:pt x="9899" y="75736"/>
                </a:lnTo>
                <a:lnTo>
                  <a:pt x="13512" y="78727"/>
                </a:lnTo>
                <a:lnTo>
                  <a:pt x="17126" y="80721"/>
                </a:lnTo>
                <a:lnTo>
                  <a:pt x="20739" y="81718"/>
                </a:lnTo>
                <a:close/>
              </a:path>
            </a:pathLst>
          </a:custGeom>
          <a:solidFill>
            <a:srgbClr val="00FF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04" name="object 104"/>
          <p:cNvSpPr/>
          <p:nvPr/>
        </p:nvSpPr>
        <p:spPr>
          <a:xfrm>
            <a:off x="6175723" y="3040452"/>
            <a:ext cx="112693" cy="81718"/>
          </a:xfrm>
          <a:custGeom>
            <a:avLst/>
            <a:gdLst/>
            <a:ahLst/>
            <a:cxnLst/>
            <a:rect l="l" t="t" r="r" b="b"/>
            <a:pathLst>
              <a:path w="112693" h="81718">
                <a:moveTo>
                  <a:pt x="5420" y="24926"/>
                </a:moveTo>
                <a:lnTo>
                  <a:pt x="16222" y="15953"/>
                </a:lnTo>
                <a:lnTo>
                  <a:pt x="26159" y="9970"/>
                </a:lnTo>
                <a:lnTo>
                  <a:pt x="36059" y="4985"/>
                </a:lnTo>
                <a:lnTo>
                  <a:pt x="45995" y="997"/>
                </a:lnTo>
                <a:lnTo>
                  <a:pt x="50475" y="997"/>
                </a:lnTo>
                <a:lnTo>
                  <a:pt x="55895" y="0"/>
                </a:lnTo>
                <a:lnTo>
                  <a:pt x="61315" y="0"/>
                </a:lnTo>
                <a:lnTo>
                  <a:pt x="66735" y="997"/>
                </a:lnTo>
                <a:lnTo>
                  <a:pt x="78441" y="3988"/>
                </a:lnTo>
                <a:lnTo>
                  <a:pt x="91050" y="8973"/>
                </a:lnTo>
                <a:lnTo>
                  <a:pt x="96471" y="13959"/>
                </a:lnTo>
                <a:lnTo>
                  <a:pt x="100987" y="19941"/>
                </a:lnTo>
                <a:lnTo>
                  <a:pt x="105504" y="26921"/>
                </a:lnTo>
                <a:lnTo>
                  <a:pt x="108214" y="33900"/>
                </a:lnTo>
                <a:lnTo>
                  <a:pt x="109983" y="41877"/>
                </a:lnTo>
                <a:lnTo>
                  <a:pt x="111790" y="49812"/>
                </a:lnTo>
                <a:lnTo>
                  <a:pt x="111790" y="57788"/>
                </a:lnTo>
                <a:lnTo>
                  <a:pt x="112693" y="66762"/>
                </a:lnTo>
                <a:lnTo>
                  <a:pt x="111790" y="67759"/>
                </a:lnTo>
                <a:lnTo>
                  <a:pt x="110887" y="68756"/>
                </a:lnTo>
                <a:lnTo>
                  <a:pt x="110887" y="69753"/>
                </a:lnTo>
                <a:lnTo>
                  <a:pt x="109983" y="70750"/>
                </a:lnTo>
                <a:lnTo>
                  <a:pt x="109080" y="70750"/>
                </a:lnTo>
                <a:lnTo>
                  <a:pt x="108214" y="70750"/>
                </a:lnTo>
                <a:lnTo>
                  <a:pt x="107311" y="69753"/>
                </a:lnTo>
                <a:lnTo>
                  <a:pt x="105504" y="68756"/>
                </a:lnTo>
                <a:lnTo>
                  <a:pt x="105504" y="66762"/>
                </a:lnTo>
                <a:lnTo>
                  <a:pt x="104601" y="62774"/>
                </a:lnTo>
                <a:lnTo>
                  <a:pt x="103697" y="58785"/>
                </a:lnTo>
                <a:lnTo>
                  <a:pt x="101891" y="54797"/>
                </a:lnTo>
                <a:lnTo>
                  <a:pt x="100084" y="49812"/>
                </a:lnTo>
                <a:lnTo>
                  <a:pt x="98277" y="45865"/>
                </a:lnTo>
                <a:lnTo>
                  <a:pt x="96471" y="40880"/>
                </a:lnTo>
                <a:lnTo>
                  <a:pt x="94664" y="36891"/>
                </a:lnTo>
                <a:lnTo>
                  <a:pt x="90147" y="32903"/>
                </a:lnTo>
                <a:lnTo>
                  <a:pt x="85668" y="29912"/>
                </a:lnTo>
                <a:lnTo>
                  <a:pt x="80248" y="27918"/>
                </a:lnTo>
                <a:lnTo>
                  <a:pt x="74828" y="25923"/>
                </a:lnTo>
                <a:lnTo>
                  <a:pt x="69407" y="23929"/>
                </a:lnTo>
                <a:lnTo>
                  <a:pt x="64025" y="23929"/>
                </a:lnTo>
                <a:lnTo>
                  <a:pt x="59508" y="23929"/>
                </a:lnTo>
                <a:lnTo>
                  <a:pt x="54088" y="23929"/>
                </a:lnTo>
                <a:lnTo>
                  <a:pt x="48668" y="25923"/>
                </a:lnTo>
                <a:lnTo>
                  <a:pt x="43285" y="27918"/>
                </a:lnTo>
                <a:lnTo>
                  <a:pt x="38769" y="29912"/>
                </a:lnTo>
                <a:lnTo>
                  <a:pt x="33348" y="32903"/>
                </a:lnTo>
                <a:lnTo>
                  <a:pt x="28832" y="36891"/>
                </a:lnTo>
                <a:lnTo>
                  <a:pt x="24353" y="41877"/>
                </a:lnTo>
                <a:lnTo>
                  <a:pt x="19836" y="46862"/>
                </a:lnTo>
                <a:lnTo>
                  <a:pt x="15319" y="52803"/>
                </a:lnTo>
                <a:lnTo>
                  <a:pt x="15319" y="57788"/>
                </a:lnTo>
                <a:lnTo>
                  <a:pt x="15319" y="62774"/>
                </a:lnTo>
                <a:lnTo>
                  <a:pt x="16222" y="66762"/>
                </a:lnTo>
                <a:lnTo>
                  <a:pt x="17126" y="70750"/>
                </a:lnTo>
                <a:lnTo>
                  <a:pt x="18029" y="74739"/>
                </a:lnTo>
                <a:lnTo>
                  <a:pt x="19836" y="77730"/>
                </a:lnTo>
                <a:lnTo>
                  <a:pt x="22546" y="79724"/>
                </a:lnTo>
                <a:lnTo>
                  <a:pt x="25256" y="81718"/>
                </a:lnTo>
                <a:lnTo>
                  <a:pt x="20739" y="81718"/>
                </a:lnTo>
                <a:lnTo>
                  <a:pt x="17126" y="80721"/>
                </a:lnTo>
                <a:lnTo>
                  <a:pt x="13512" y="78727"/>
                </a:lnTo>
                <a:lnTo>
                  <a:pt x="9899" y="75736"/>
                </a:lnTo>
                <a:lnTo>
                  <a:pt x="6323" y="71747"/>
                </a:lnTo>
                <a:lnTo>
                  <a:pt x="3613" y="66762"/>
                </a:lnTo>
                <a:lnTo>
                  <a:pt x="1806" y="61777"/>
                </a:lnTo>
                <a:lnTo>
                  <a:pt x="0" y="54797"/>
                </a:lnTo>
                <a:lnTo>
                  <a:pt x="0" y="50809"/>
                </a:lnTo>
                <a:lnTo>
                  <a:pt x="0" y="47859"/>
                </a:lnTo>
                <a:lnTo>
                  <a:pt x="0" y="43871"/>
                </a:lnTo>
                <a:lnTo>
                  <a:pt x="903" y="39882"/>
                </a:lnTo>
                <a:lnTo>
                  <a:pt x="1806" y="35894"/>
                </a:lnTo>
                <a:lnTo>
                  <a:pt x="2710" y="31906"/>
                </a:lnTo>
                <a:lnTo>
                  <a:pt x="3613" y="27918"/>
                </a:lnTo>
                <a:lnTo>
                  <a:pt x="5420" y="24926"/>
                </a:lnTo>
              </a:path>
            </a:pathLst>
          </a:custGeom>
          <a:ln w="2865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05" name="object 105"/>
          <p:cNvSpPr/>
          <p:nvPr/>
        </p:nvSpPr>
        <p:spPr>
          <a:xfrm>
            <a:off x="6075639" y="2629907"/>
            <a:ext cx="250643" cy="509214"/>
          </a:xfrm>
          <a:custGeom>
            <a:avLst/>
            <a:gdLst/>
            <a:ahLst/>
            <a:cxnLst/>
            <a:rect l="l" t="t" r="r" b="b"/>
            <a:pathLst>
              <a:path w="250643" h="509214">
                <a:moveTo>
                  <a:pt x="4516" y="13959"/>
                </a:moveTo>
                <a:lnTo>
                  <a:pt x="0" y="16950"/>
                </a:lnTo>
                <a:lnTo>
                  <a:pt x="10802" y="21935"/>
                </a:lnTo>
                <a:lnTo>
                  <a:pt x="18029" y="21935"/>
                </a:lnTo>
                <a:lnTo>
                  <a:pt x="23449" y="20938"/>
                </a:lnTo>
                <a:lnTo>
                  <a:pt x="27928" y="20938"/>
                </a:lnTo>
                <a:lnTo>
                  <a:pt x="32445" y="19941"/>
                </a:lnTo>
                <a:lnTo>
                  <a:pt x="53185" y="19941"/>
                </a:lnTo>
                <a:lnTo>
                  <a:pt x="62218" y="40838"/>
                </a:lnTo>
                <a:lnTo>
                  <a:pt x="73924" y="69753"/>
                </a:lnTo>
                <a:lnTo>
                  <a:pt x="87437" y="103654"/>
                </a:lnTo>
                <a:lnTo>
                  <a:pt x="101891" y="139507"/>
                </a:lnTo>
                <a:lnTo>
                  <a:pt x="117210" y="177396"/>
                </a:lnTo>
                <a:lnTo>
                  <a:pt x="131626" y="212252"/>
                </a:lnTo>
                <a:lnTo>
                  <a:pt x="146080" y="243161"/>
                </a:lnTo>
                <a:lnTo>
                  <a:pt x="157786" y="267049"/>
                </a:lnTo>
                <a:lnTo>
                  <a:pt x="63122" y="4985"/>
                </a:lnTo>
                <a:lnTo>
                  <a:pt x="60412" y="2991"/>
                </a:lnTo>
                <a:lnTo>
                  <a:pt x="57701" y="997"/>
                </a:lnTo>
                <a:lnTo>
                  <a:pt x="54088" y="997"/>
                </a:lnTo>
                <a:lnTo>
                  <a:pt x="50475" y="0"/>
                </a:lnTo>
                <a:lnTo>
                  <a:pt x="40575" y="997"/>
                </a:lnTo>
                <a:lnTo>
                  <a:pt x="30638" y="3988"/>
                </a:lnTo>
                <a:lnTo>
                  <a:pt x="20739" y="6979"/>
                </a:lnTo>
                <a:lnTo>
                  <a:pt x="11706" y="9970"/>
                </a:lnTo>
                <a:lnTo>
                  <a:pt x="4516" y="13959"/>
                </a:lnTo>
                <a:close/>
              </a:path>
              <a:path w="250643" h="509214">
                <a:moveTo>
                  <a:pt x="50475" y="457407"/>
                </a:moveTo>
                <a:lnTo>
                  <a:pt x="52281" y="461354"/>
                </a:lnTo>
                <a:lnTo>
                  <a:pt x="54088" y="465342"/>
                </a:lnTo>
                <a:lnTo>
                  <a:pt x="60412" y="473319"/>
                </a:lnTo>
                <a:lnTo>
                  <a:pt x="67601" y="482293"/>
                </a:lnTo>
                <a:lnTo>
                  <a:pt x="74828" y="490269"/>
                </a:lnTo>
                <a:lnTo>
                  <a:pt x="82958" y="498246"/>
                </a:lnTo>
                <a:lnTo>
                  <a:pt x="90147" y="504228"/>
                </a:lnTo>
                <a:lnTo>
                  <a:pt x="96471" y="509214"/>
                </a:lnTo>
                <a:lnTo>
                  <a:pt x="100987" y="508217"/>
                </a:lnTo>
                <a:lnTo>
                  <a:pt x="105504" y="507219"/>
                </a:lnTo>
                <a:lnTo>
                  <a:pt x="109983" y="506222"/>
                </a:lnTo>
                <a:lnTo>
                  <a:pt x="114500" y="504228"/>
                </a:lnTo>
                <a:lnTo>
                  <a:pt x="118113" y="503231"/>
                </a:lnTo>
                <a:lnTo>
                  <a:pt x="121727" y="501237"/>
                </a:lnTo>
                <a:lnTo>
                  <a:pt x="125340" y="499243"/>
                </a:lnTo>
                <a:lnTo>
                  <a:pt x="128916" y="497249"/>
                </a:lnTo>
                <a:lnTo>
                  <a:pt x="119920" y="494258"/>
                </a:lnTo>
                <a:lnTo>
                  <a:pt x="112693" y="490269"/>
                </a:lnTo>
                <a:lnTo>
                  <a:pt x="107273" y="486281"/>
                </a:lnTo>
                <a:lnTo>
                  <a:pt x="103697" y="481296"/>
                </a:lnTo>
                <a:lnTo>
                  <a:pt x="100084" y="475313"/>
                </a:lnTo>
                <a:lnTo>
                  <a:pt x="98277" y="468334"/>
                </a:lnTo>
                <a:lnTo>
                  <a:pt x="97374" y="460357"/>
                </a:lnTo>
                <a:lnTo>
                  <a:pt x="97374" y="450428"/>
                </a:lnTo>
                <a:lnTo>
                  <a:pt x="91050" y="452422"/>
                </a:lnTo>
                <a:lnTo>
                  <a:pt x="84765" y="454416"/>
                </a:lnTo>
                <a:lnTo>
                  <a:pt x="64025" y="454416"/>
                </a:lnTo>
                <a:lnTo>
                  <a:pt x="57701" y="453419"/>
                </a:lnTo>
                <a:lnTo>
                  <a:pt x="52281" y="452422"/>
                </a:lnTo>
                <a:lnTo>
                  <a:pt x="48668" y="451425"/>
                </a:lnTo>
                <a:lnTo>
                  <a:pt x="48668" y="454416"/>
                </a:lnTo>
                <a:lnTo>
                  <a:pt x="50475" y="457407"/>
                </a:lnTo>
                <a:close/>
              </a:path>
              <a:path w="250643" h="509214">
                <a:moveTo>
                  <a:pt x="168589" y="410545"/>
                </a:moveTo>
                <a:lnTo>
                  <a:pt x="174009" y="411542"/>
                </a:lnTo>
                <a:lnTo>
                  <a:pt x="179429" y="411542"/>
                </a:lnTo>
                <a:lnTo>
                  <a:pt x="184849" y="412539"/>
                </a:lnTo>
                <a:lnTo>
                  <a:pt x="189328" y="414533"/>
                </a:lnTo>
                <a:lnTo>
                  <a:pt x="193845" y="416527"/>
                </a:lnTo>
                <a:lnTo>
                  <a:pt x="197458" y="419518"/>
                </a:lnTo>
                <a:lnTo>
                  <a:pt x="201072" y="422510"/>
                </a:lnTo>
                <a:lnTo>
                  <a:pt x="204685" y="425501"/>
                </a:lnTo>
                <a:lnTo>
                  <a:pt x="207395" y="429489"/>
                </a:lnTo>
                <a:lnTo>
                  <a:pt x="209164" y="434475"/>
                </a:lnTo>
                <a:lnTo>
                  <a:pt x="211874" y="439460"/>
                </a:lnTo>
                <a:lnTo>
                  <a:pt x="212778" y="445442"/>
                </a:lnTo>
                <a:lnTo>
                  <a:pt x="215488" y="459360"/>
                </a:lnTo>
                <a:lnTo>
                  <a:pt x="216391" y="474316"/>
                </a:lnTo>
                <a:lnTo>
                  <a:pt x="221811" y="471325"/>
                </a:lnTo>
                <a:lnTo>
                  <a:pt x="226328" y="467336"/>
                </a:lnTo>
                <a:lnTo>
                  <a:pt x="230807" y="464345"/>
                </a:lnTo>
                <a:lnTo>
                  <a:pt x="234421" y="460357"/>
                </a:lnTo>
                <a:lnTo>
                  <a:pt x="238034" y="457407"/>
                </a:lnTo>
                <a:lnTo>
                  <a:pt x="241648" y="452422"/>
                </a:lnTo>
                <a:lnTo>
                  <a:pt x="246164" y="447437"/>
                </a:lnTo>
                <a:lnTo>
                  <a:pt x="250643" y="441454"/>
                </a:lnTo>
                <a:lnTo>
                  <a:pt x="247971" y="432480"/>
                </a:lnTo>
                <a:lnTo>
                  <a:pt x="243454" y="423507"/>
                </a:lnTo>
                <a:lnTo>
                  <a:pt x="238034" y="413536"/>
                </a:lnTo>
                <a:lnTo>
                  <a:pt x="230807" y="402568"/>
                </a:lnTo>
                <a:lnTo>
                  <a:pt x="224521" y="392597"/>
                </a:lnTo>
                <a:lnTo>
                  <a:pt x="217295" y="383665"/>
                </a:lnTo>
                <a:lnTo>
                  <a:pt x="210971" y="375689"/>
                </a:lnTo>
                <a:lnTo>
                  <a:pt x="205589" y="368709"/>
                </a:lnTo>
                <a:lnTo>
                  <a:pt x="202878" y="375689"/>
                </a:lnTo>
                <a:lnTo>
                  <a:pt x="200168" y="382668"/>
                </a:lnTo>
                <a:lnTo>
                  <a:pt x="195652" y="387654"/>
                </a:lnTo>
                <a:lnTo>
                  <a:pt x="191135" y="392597"/>
                </a:lnTo>
                <a:lnTo>
                  <a:pt x="185752" y="396586"/>
                </a:lnTo>
                <a:lnTo>
                  <a:pt x="180332" y="401571"/>
                </a:lnTo>
                <a:lnTo>
                  <a:pt x="174912" y="405559"/>
                </a:lnTo>
                <a:lnTo>
                  <a:pt x="168589" y="410545"/>
                </a:lnTo>
                <a:close/>
              </a:path>
            </a:pathLst>
          </a:custGeom>
          <a:solidFill>
            <a:srgbClr val="FFB17E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06" name="object 106"/>
          <p:cNvSpPr/>
          <p:nvPr/>
        </p:nvSpPr>
        <p:spPr>
          <a:xfrm>
            <a:off x="6053093" y="2650845"/>
            <a:ext cx="175815" cy="395589"/>
          </a:xfrm>
          <a:custGeom>
            <a:avLst/>
            <a:gdLst/>
            <a:ahLst/>
            <a:cxnLst/>
            <a:rect l="l" t="t" r="r" b="b"/>
            <a:pathLst>
              <a:path w="175815" h="395589">
                <a:moveTo>
                  <a:pt x="129819" y="351759"/>
                </a:moveTo>
                <a:lnTo>
                  <a:pt x="137046" y="369665"/>
                </a:lnTo>
                <a:lnTo>
                  <a:pt x="144273" y="383624"/>
                </a:lnTo>
                <a:lnTo>
                  <a:pt x="146983" y="388609"/>
                </a:lnTo>
                <a:lnTo>
                  <a:pt x="149693" y="391600"/>
                </a:lnTo>
                <a:lnTo>
                  <a:pt x="151462" y="394592"/>
                </a:lnTo>
                <a:lnTo>
                  <a:pt x="153269" y="395589"/>
                </a:lnTo>
                <a:lnTo>
                  <a:pt x="175815" y="390603"/>
                </a:lnTo>
                <a:lnTo>
                  <a:pt x="173105" y="389606"/>
                </a:lnTo>
                <a:lnTo>
                  <a:pt x="170395" y="386615"/>
                </a:lnTo>
                <a:lnTo>
                  <a:pt x="167723" y="382627"/>
                </a:lnTo>
                <a:lnTo>
                  <a:pt x="164109" y="377641"/>
                </a:lnTo>
                <a:lnTo>
                  <a:pt x="156883" y="363724"/>
                </a:lnTo>
                <a:lnTo>
                  <a:pt x="147887" y="345777"/>
                </a:lnTo>
                <a:lnTo>
                  <a:pt x="128954" y="298914"/>
                </a:lnTo>
                <a:lnTo>
                  <a:pt x="107311" y="241125"/>
                </a:lnTo>
                <a:lnTo>
                  <a:pt x="83861" y="178351"/>
                </a:lnTo>
                <a:lnTo>
                  <a:pt x="60412" y="114580"/>
                </a:lnTo>
                <a:lnTo>
                  <a:pt x="37865" y="53800"/>
                </a:lnTo>
                <a:lnTo>
                  <a:pt x="17126" y="0"/>
                </a:lnTo>
                <a:lnTo>
                  <a:pt x="16222" y="997"/>
                </a:lnTo>
                <a:lnTo>
                  <a:pt x="14416" y="2991"/>
                </a:lnTo>
                <a:lnTo>
                  <a:pt x="11706" y="4985"/>
                </a:lnTo>
                <a:lnTo>
                  <a:pt x="8092" y="7976"/>
                </a:lnTo>
                <a:lnTo>
                  <a:pt x="5420" y="9970"/>
                </a:lnTo>
                <a:lnTo>
                  <a:pt x="2710" y="11964"/>
                </a:lnTo>
                <a:lnTo>
                  <a:pt x="903" y="13959"/>
                </a:lnTo>
                <a:lnTo>
                  <a:pt x="0" y="14956"/>
                </a:lnTo>
                <a:lnTo>
                  <a:pt x="19836" y="65765"/>
                </a:lnTo>
                <a:lnTo>
                  <a:pt x="42382" y="125548"/>
                </a:lnTo>
                <a:lnTo>
                  <a:pt x="65832" y="188322"/>
                </a:lnTo>
                <a:lnTo>
                  <a:pt x="89244" y="250099"/>
                </a:lnTo>
                <a:lnTo>
                  <a:pt x="110887" y="305894"/>
                </a:lnTo>
                <a:lnTo>
                  <a:pt x="129819" y="351759"/>
                </a:lnTo>
                <a:close/>
              </a:path>
            </a:pathLst>
          </a:custGeom>
          <a:solidFill>
            <a:srgbClr val="CC330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07" name="object 107"/>
          <p:cNvSpPr/>
          <p:nvPr/>
        </p:nvSpPr>
        <p:spPr>
          <a:xfrm>
            <a:off x="6053093" y="2650845"/>
            <a:ext cx="175815" cy="395589"/>
          </a:xfrm>
          <a:custGeom>
            <a:avLst/>
            <a:gdLst/>
            <a:ahLst/>
            <a:cxnLst/>
            <a:rect l="l" t="t" r="r" b="b"/>
            <a:pathLst>
              <a:path w="175815" h="395589">
                <a:moveTo>
                  <a:pt x="0" y="14956"/>
                </a:moveTo>
                <a:lnTo>
                  <a:pt x="19836" y="65765"/>
                </a:lnTo>
                <a:lnTo>
                  <a:pt x="42382" y="125548"/>
                </a:lnTo>
                <a:lnTo>
                  <a:pt x="65832" y="188322"/>
                </a:lnTo>
                <a:lnTo>
                  <a:pt x="89244" y="250099"/>
                </a:lnTo>
                <a:lnTo>
                  <a:pt x="110887" y="305894"/>
                </a:lnTo>
                <a:lnTo>
                  <a:pt x="129819" y="351759"/>
                </a:lnTo>
                <a:lnTo>
                  <a:pt x="137046" y="369665"/>
                </a:lnTo>
                <a:lnTo>
                  <a:pt x="144273" y="383624"/>
                </a:lnTo>
                <a:lnTo>
                  <a:pt x="146983" y="388609"/>
                </a:lnTo>
                <a:lnTo>
                  <a:pt x="149693" y="391600"/>
                </a:lnTo>
                <a:lnTo>
                  <a:pt x="151462" y="394592"/>
                </a:lnTo>
                <a:lnTo>
                  <a:pt x="153269" y="395589"/>
                </a:lnTo>
                <a:lnTo>
                  <a:pt x="175815" y="390603"/>
                </a:lnTo>
                <a:lnTo>
                  <a:pt x="173105" y="389606"/>
                </a:lnTo>
                <a:lnTo>
                  <a:pt x="170395" y="386615"/>
                </a:lnTo>
                <a:lnTo>
                  <a:pt x="167723" y="382627"/>
                </a:lnTo>
                <a:lnTo>
                  <a:pt x="164109" y="377641"/>
                </a:lnTo>
                <a:lnTo>
                  <a:pt x="156883" y="363724"/>
                </a:lnTo>
                <a:lnTo>
                  <a:pt x="147887" y="345777"/>
                </a:lnTo>
                <a:lnTo>
                  <a:pt x="128954" y="298914"/>
                </a:lnTo>
                <a:lnTo>
                  <a:pt x="107311" y="241125"/>
                </a:lnTo>
                <a:lnTo>
                  <a:pt x="83861" y="178351"/>
                </a:lnTo>
                <a:lnTo>
                  <a:pt x="60412" y="114580"/>
                </a:lnTo>
                <a:lnTo>
                  <a:pt x="37865" y="53800"/>
                </a:lnTo>
                <a:lnTo>
                  <a:pt x="17126" y="0"/>
                </a:lnTo>
                <a:lnTo>
                  <a:pt x="16222" y="997"/>
                </a:lnTo>
                <a:lnTo>
                  <a:pt x="14416" y="2991"/>
                </a:lnTo>
                <a:lnTo>
                  <a:pt x="11706" y="4985"/>
                </a:lnTo>
                <a:lnTo>
                  <a:pt x="8092" y="7976"/>
                </a:lnTo>
                <a:lnTo>
                  <a:pt x="5420" y="9970"/>
                </a:lnTo>
                <a:lnTo>
                  <a:pt x="2710" y="11964"/>
                </a:lnTo>
                <a:lnTo>
                  <a:pt x="903" y="13959"/>
                </a:lnTo>
                <a:lnTo>
                  <a:pt x="0" y="14956"/>
                </a:lnTo>
              </a:path>
            </a:pathLst>
          </a:custGeom>
          <a:ln w="2729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08" name="object 108"/>
          <p:cNvSpPr/>
          <p:nvPr/>
        </p:nvSpPr>
        <p:spPr>
          <a:xfrm>
            <a:off x="6135148" y="2631901"/>
            <a:ext cx="194748" cy="437466"/>
          </a:xfrm>
          <a:custGeom>
            <a:avLst/>
            <a:gdLst/>
            <a:ahLst/>
            <a:cxnLst/>
            <a:rect l="l" t="t" r="r" b="b"/>
            <a:pathLst>
              <a:path w="194748" h="437466">
                <a:moveTo>
                  <a:pt x="0" y="997"/>
                </a:moveTo>
                <a:lnTo>
                  <a:pt x="143370" y="361730"/>
                </a:lnTo>
                <a:lnTo>
                  <a:pt x="194748" y="437466"/>
                </a:lnTo>
                <a:lnTo>
                  <a:pt x="193845" y="433478"/>
                </a:lnTo>
                <a:lnTo>
                  <a:pt x="192038" y="424504"/>
                </a:lnTo>
                <a:lnTo>
                  <a:pt x="188462" y="412539"/>
                </a:lnTo>
                <a:lnTo>
                  <a:pt x="183946" y="396586"/>
                </a:lnTo>
                <a:lnTo>
                  <a:pt x="170395" y="357741"/>
                </a:lnTo>
                <a:lnTo>
                  <a:pt x="153269" y="309923"/>
                </a:lnTo>
                <a:lnTo>
                  <a:pt x="135240" y="258076"/>
                </a:lnTo>
                <a:lnTo>
                  <a:pt x="115403" y="205272"/>
                </a:lnTo>
                <a:lnTo>
                  <a:pt x="97374" y="154463"/>
                </a:lnTo>
                <a:lnTo>
                  <a:pt x="81151" y="108598"/>
                </a:lnTo>
                <a:lnTo>
                  <a:pt x="32445" y="13959"/>
                </a:lnTo>
                <a:lnTo>
                  <a:pt x="27928" y="9970"/>
                </a:lnTo>
                <a:lnTo>
                  <a:pt x="24353" y="6979"/>
                </a:lnTo>
                <a:lnTo>
                  <a:pt x="19836" y="3988"/>
                </a:lnTo>
                <a:lnTo>
                  <a:pt x="15319" y="1994"/>
                </a:lnTo>
                <a:lnTo>
                  <a:pt x="11706" y="997"/>
                </a:lnTo>
                <a:lnTo>
                  <a:pt x="8092" y="997"/>
                </a:lnTo>
                <a:lnTo>
                  <a:pt x="3613" y="0"/>
                </a:lnTo>
                <a:lnTo>
                  <a:pt x="0" y="997"/>
                </a:lnTo>
                <a:close/>
              </a:path>
            </a:pathLst>
          </a:custGeom>
          <a:solidFill>
            <a:srgbClr val="7E000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09" name="object 109"/>
          <p:cNvSpPr/>
          <p:nvPr/>
        </p:nvSpPr>
        <p:spPr>
          <a:xfrm>
            <a:off x="6135148" y="2631901"/>
            <a:ext cx="194748" cy="437466"/>
          </a:xfrm>
          <a:custGeom>
            <a:avLst/>
            <a:gdLst/>
            <a:ahLst/>
            <a:cxnLst/>
            <a:rect l="l" t="t" r="r" b="b"/>
            <a:pathLst>
              <a:path w="194748" h="437466">
                <a:moveTo>
                  <a:pt x="0" y="997"/>
                </a:moveTo>
                <a:lnTo>
                  <a:pt x="143370" y="361730"/>
                </a:lnTo>
                <a:lnTo>
                  <a:pt x="194748" y="437466"/>
                </a:lnTo>
                <a:lnTo>
                  <a:pt x="193845" y="433478"/>
                </a:lnTo>
                <a:lnTo>
                  <a:pt x="192038" y="424504"/>
                </a:lnTo>
                <a:lnTo>
                  <a:pt x="188462" y="412539"/>
                </a:lnTo>
                <a:lnTo>
                  <a:pt x="183946" y="396586"/>
                </a:lnTo>
                <a:lnTo>
                  <a:pt x="170395" y="357741"/>
                </a:lnTo>
                <a:lnTo>
                  <a:pt x="153269" y="309923"/>
                </a:lnTo>
                <a:lnTo>
                  <a:pt x="135240" y="258076"/>
                </a:lnTo>
                <a:lnTo>
                  <a:pt x="115403" y="205272"/>
                </a:lnTo>
                <a:lnTo>
                  <a:pt x="97374" y="154463"/>
                </a:lnTo>
                <a:lnTo>
                  <a:pt x="81151" y="108598"/>
                </a:lnTo>
                <a:lnTo>
                  <a:pt x="32445" y="13959"/>
                </a:lnTo>
                <a:lnTo>
                  <a:pt x="27928" y="9970"/>
                </a:lnTo>
                <a:lnTo>
                  <a:pt x="24353" y="6979"/>
                </a:lnTo>
                <a:lnTo>
                  <a:pt x="19836" y="3988"/>
                </a:lnTo>
                <a:lnTo>
                  <a:pt x="15319" y="1994"/>
                </a:lnTo>
                <a:lnTo>
                  <a:pt x="11706" y="997"/>
                </a:lnTo>
                <a:lnTo>
                  <a:pt x="8092" y="997"/>
                </a:lnTo>
                <a:lnTo>
                  <a:pt x="3613" y="0"/>
                </a:lnTo>
                <a:lnTo>
                  <a:pt x="0" y="997"/>
                </a:lnTo>
              </a:path>
            </a:pathLst>
          </a:custGeom>
          <a:ln w="2729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10" name="object 110"/>
          <p:cNvSpPr/>
          <p:nvPr/>
        </p:nvSpPr>
        <p:spPr>
          <a:xfrm>
            <a:off x="5896210" y="2354880"/>
            <a:ext cx="1171277" cy="1636240"/>
          </a:xfrm>
          <a:custGeom>
            <a:avLst/>
            <a:gdLst/>
            <a:ahLst/>
            <a:cxnLst/>
            <a:rect l="l" t="t" r="r" b="b"/>
            <a:pathLst>
              <a:path w="1171277" h="1636240">
                <a:moveTo>
                  <a:pt x="1032424" y="465342"/>
                </a:moveTo>
                <a:lnTo>
                  <a:pt x="1039613" y="436469"/>
                </a:lnTo>
                <a:lnTo>
                  <a:pt x="1045033" y="411542"/>
                </a:lnTo>
                <a:lnTo>
                  <a:pt x="1050453" y="388609"/>
                </a:lnTo>
                <a:lnTo>
                  <a:pt x="1054970" y="364721"/>
                </a:lnTo>
                <a:lnTo>
                  <a:pt x="1060353" y="339794"/>
                </a:lnTo>
                <a:lnTo>
                  <a:pt x="1065773" y="310920"/>
                </a:lnTo>
                <a:lnTo>
                  <a:pt x="1073000" y="276023"/>
                </a:lnTo>
                <a:lnTo>
                  <a:pt x="1081092" y="233190"/>
                </a:lnTo>
                <a:lnTo>
                  <a:pt x="1064869" y="280011"/>
                </a:lnTo>
                <a:lnTo>
                  <a:pt x="1050453" y="320850"/>
                </a:lnTo>
                <a:lnTo>
                  <a:pt x="1037844" y="355747"/>
                </a:lnTo>
                <a:lnTo>
                  <a:pt x="1027004" y="385618"/>
                </a:lnTo>
                <a:lnTo>
                  <a:pt x="1017104" y="409548"/>
                </a:lnTo>
                <a:lnTo>
                  <a:pt x="1007168" y="429489"/>
                </a:lnTo>
                <a:lnTo>
                  <a:pt x="1002651" y="438463"/>
                </a:lnTo>
                <a:lnTo>
                  <a:pt x="997268" y="445442"/>
                </a:lnTo>
                <a:lnTo>
                  <a:pt x="991848" y="452422"/>
                </a:lnTo>
                <a:lnTo>
                  <a:pt x="986428" y="458363"/>
                </a:lnTo>
                <a:lnTo>
                  <a:pt x="1032424" y="465342"/>
                </a:lnTo>
                <a:close/>
              </a:path>
              <a:path w="1171277" h="1636240">
                <a:moveTo>
                  <a:pt x="35155" y="271038"/>
                </a:moveTo>
                <a:lnTo>
                  <a:pt x="37865" y="266052"/>
                </a:lnTo>
                <a:lnTo>
                  <a:pt x="40575" y="262064"/>
                </a:lnTo>
                <a:lnTo>
                  <a:pt x="43248" y="258076"/>
                </a:lnTo>
                <a:lnTo>
                  <a:pt x="45958" y="254087"/>
                </a:lnTo>
                <a:lnTo>
                  <a:pt x="49571" y="259073"/>
                </a:lnTo>
                <a:lnTo>
                  <a:pt x="50675" y="261510"/>
                </a:lnTo>
                <a:lnTo>
                  <a:pt x="52281" y="261067"/>
                </a:lnTo>
                <a:lnTo>
                  <a:pt x="54991" y="261067"/>
                </a:lnTo>
                <a:lnTo>
                  <a:pt x="57701" y="263061"/>
                </a:lnTo>
                <a:lnTo>
                  <a:pt x="59508" y="266052"/>
                </a:lnTo>
                <a:lnTo>
                  <a:pt x="60412" y="272035"/>
                </a:lnTo>
                <a:lnTo>
                  <a:pt x="61315" y="279014"/>
                </a:lnTo>
                <a:lnTo>
                  <a:pt x="59189" y="279500"/>
                </a:lnTo>
                <a:lnTo>
                  <a:pt x="60412" y="282005"/>
                </a:lnTo>
                <a:lnTo>
                  <a:pt x="68504" y="297959"/>
                </a:lnTo>
                <a:lnTo>
                  <a:pt x="77538" y="314867"/>
                </a:lnTo>
                <a:lnTo>
                  <a:pt x="86534" y="329823"/>
                </a:lnTo>
                <a:lnTo>
                  <a:pt x="97374" y="343782"/>
                </a:lnTo>
                <a:lnTo>
                  <a:pt x="101891" y="348768"/>
                </a:lnTo>
                <a:lnTo>
                  <a:pt x="107273" y="352756"/>
                </a:lnTo>
                <a:lnTo>
                  <a:pt x="111790" y="354750"/>
                </a:lnTo>
                <a:lnTo>
                  <a:pt x="116307" y="355747"/>
                </a:lnTo>
                <a:lnTo>
                  <a:pt x="116307" y="336803"/>
                </a:lnTo>
                <a:lnTo>
                  <a:pt x="108177" y="326832"/>
                </a:lnTo>
                <a:lnTo>
                  <a:pt x="100084" y="314867"/>
                </a:lnTo>
                <a:lnTo>
                  <a:pt x="91050" y="300950"/>
                </a:lnTo>
                <a:lnTo>
                  <a:pt x="82054" y="286991"/>
                </a:lnTo>
                <a:lnTo>
                  <a:pt x="73924" y="272035"/>
                </a:lnTo>
                <a:lnTo>
                  <a:pt x="65794" y="257078"/>
                </a:lnTo>
                <a:lnTo>
                  <a:pt x="58605" y="243119"/>
                </a:lnTo>
                <a:lnTo>
                  <a:pt x="54088" y="230199"/>
                </a:lnTo>
                <a:lnTo>
                  <a:pt x="52281" y="230199"/>
                </a:lnTo>
                <a:lnTo>
                  <a:pt x="50475" y="229202"/>
                </a:lnTo>
                <a:lnTo>
                  <a:pt x="48668" y="228205"/>
                </a:lnTo>
                <a:lnTo>
                  <a:pt x="45958" y="227208"/>
                </a:lnTo>
                <a:lnTo>
                  <a:pt x="44151" y="227208"/>
                </a:lnTo>
                <a:lnTo>
                  <a:pt x="41479" y="226211"/>
                </a:lnTo>
                <a:lnTo>
                  <a:pt x="39672" y="225214"/>
                </a:lnTo>
                <a:lnTo>
                  <a:pt x="38769" y="225214"/>
                </a:lnTo>
                <a:lnTo>
                  <a:pt x="34252" y="231196"/>
                </a:lnTo>
                <a:lnTo>
                  <a:pt x="31542" y="238176"/>
                </a:lnTo>
                <a:lnTo>
                  <a:pt x="29735" y="246111"/>
                </a:lnTo>
                <a:lnTo>
                  <a:pt x="27928" y="255084"/>
                </a:lnTo>
                <a:lnTo>
                  <a:pt x="27025" y="263061"/>
                </a:lnTo>
                <a:lnTo>
                  <a:pt x="27025" y="283002"/>
                </a:lnTo>
                <a:lnTo>
                  <a:pt x="31241" y="278349"/>
                </a:lnTo>
                <a:lnTo>
                  <a:pt x="32445" y="275026"/>
                </a:lnTo>
                <a:lnTo>
                  <a:pt x="35155" y="271038"/>
                </a:lnTo>
                <a:close/>
              </a:path>
              <a:path w="1171277" h="1636240">
                <a:moveTo>
                  <a:pt x="27025" y="283002"/>
                </a:moveTo>
                <a:lnTo>
                  <a:pt x="22508" y="289982"/>
                </a:lnTo>
                <a:lnTo>
                  <a:pt x="19836" y="293970"/>
                </a:lnTo>
                <a:lnTo>
                  <a:pt x="17126" y="299953"/>
                </a:lnTo>
                <a:lnTo>
                  <a:pt x="14416" y="308926"/>
                </a:lnTo>
                <a:lnTo>
                  <a:pt x="11706" y="317858"/>
                </a:lnTo>
                <a:lnTo>
                  <a:pt x="9899" y="328826"/>
                </a:lnTo>
                <a:lnTo>
                  <a:pt x="5382" y="355747"/>
                </a:lnTo>
                <a:lnTo>
                  <a:pt x="2672" y="385618"/>
                </a:lnTo>
                <a:lnTo>
                  <a:pt x="903" y="420516"/>
                </a:lnTo>
                <a:lnTo>
                  <a:pt x="0" y="458363"/>
                </a:lnTo>
                <a:lnTo>
                  <a:pt x="0" y="498246"/>
                </a:lnTo>
                <a:lnTo>
                  <a:pt x="903" y="540081"/>
                </a:lnTo>
                <a:lnTo>
                  <a:pt x="3575" y="581958"/>
                </a:lnTo>
                <a:lnTo>
                  <a:pt x="7189" y="623794"/>
                </a:lnTo>
                <a:lnTo>
                  <a:pt x="12609" y="664633"/>
                </a:lnTo>
                <a:lnTo>
                  <a:pt x="19836" y="703518"/>
                </a:lnTo>
                <a:lnTo>
                  <a:pt x="23412" y="722463"/>
                </a:lnTo>
                <a:lnTo>
                  <a:pt x="27928" y="740369"/>
                </a:lnTo>
                <a:lnTo>
                  <a:pt x="33348" y="758316"/>
                </a:lnTo>
                <a:lnTo>
                  <a:pt x="37865" y="774269"/>
                </a:lnTo>
                <a:lnTo>
                  <a:pt x="44151" y="789225"/>
                </a:lnTo>
                <a:lnTo>
                  <a:pt x="49571" y="804140"/>
                </a:lnTo>
                <a:lnTo>
                  <a:pt x="56798" y="817102"/>
                </a:lnTo>
                <a:lnTo>
                  <a:pt x="63084" y="828070"/>
                </a:lnTo>
                <a:lnTo>
                  <a:pt x="51378" y="792217"/>
                </a:lnTo>
                <a:lnTo>
                  <a:pt x="41479" y="754328"/>
                </a:lnTo>
                <a:lnTo>
                  <a:pt x="32445" y="717477"/>
                </a:lnTo>
                <a:lnTo>
                  <a:pt x="25218" y="678592"/>
                </a:lnTo>
                <a:lnTo>
                  <a:pt x="18932" y="640744"/>
                </a:lnTo>
                <a:lnTo>
                  <a:pt x="14416" y="602856"/>
                </a:lnTo>
                <a:lnTo>
                  <a:pt x="10802" y="566005"/>
                </a:lnTo>
                <a:lnTo>
                  <a:pt x="8995" y="529114"/>
                </a:lnTo>
                <a:lnTo>
                  <a:pt x="8092" y="492263"/>
                </a:lnTo>
                <a:lnTo>
                  <a:pt x="8995" y="457366"/>
                </a:lnTo>
                <a:lnTo>
                  <a:pt x="10802" y="424504"/>
                </a:lnTo>
                <a:lnTo>
                  <a:pt x="13512" y="392597"/>
                </a:lnTo>
                <a:lnTo>
                  <a:pt x="17126" y="361730"/>
                </a:lnTo>
                <a:lnTo>
                  <a:pt x="22508" y="333812"/>
                </a:lnTo>
                <a:lnTo>
                  <a:pt x="27928" y="307929"/>
                </a:lnTo>
                <a:lnTo>
                  <a:pt x="35155" y="284997"/>
                </a:lnTo>
                <a:lnTo>
                  <a:pt x="59189" y="279500"/>
                </a:lnTo>
                <a:lnTo>
                  <a:pt x="54088" y="269043"/>
                </a:lnTo>
                <a:lnTo>
                  <a:pt x="50675" y="261510"/>
                </a:lnTo>
                <a:lnTo>
                  <a:pt x="48668" y="262064"/>
                </a:lnTo>
                <a:lnTo>
                  <a:pt x="45054" y="264058"/>
                </a:lnTo>
                <a:lnTo>
                  <a:pt x="41479" y="267049"/>
                </a:lnTo>
                <a:lnTo>
                  <a:pt x="34252" y="275026"/>
                </a:lnTo>
                <a:lnTo>
                  <a:pt x="31241" y="278349"/>
                </a:lnTo>
                <a:lnTo>
                  <a:pt x="30638" y="280011"/>
                </a:lnTo>
                <a:lnTo>
                  <a:pt x="27928" y="283999"/>
                </a:lnTo>
                <a:lnTo>
                  <a:pt x="27025" y="287988"/>
                </a:lnTo>
                <a:lnTo>
                  <a:pt x="27025" y="283002"/>
                </a:lnTo>
                <a:close/>
              </a:path>
              <a:path w="1171277" h="1636240">
                <a:moveTo>
                  <a:pt x="1033327" y="523131"/>
                </a:moveTo>
                <a:lnTo>
                  <a:pt x="1037844" y="541078"/>
                </a:lnTo>
                <a:lnTo>
                  <a:pt x="1041420" y="556035"/>
                </a:lnTo>
                <a:lnTo>
                  <a:pt x="1044130" y="569994"/>
                </a:lnTo>
                <a:lnTo>
                  <a:pt x="1046840" y="581958"/>
                </a:lnTo>
                <a:lnTo>
                  <a:pt x="1048647" y="591929"/>
                </a:lnTo>
                <a:lnTo>
                  <a:pt x="1050453" y="600861"/>
                </a:lnTo>
                <a:lnTo>
                  <a:pt x="1053163" y="607841"/>
                </a:lnTo>
                <a:lnTo>
                  <a:pt x="1054970" y="614820"/>
                </a:lnTo>
                <a:lnTo>
                  <a:pt x="1053163" y="620803"/>
                </a:lnTo>
                <a:lnTo>
                  <a:pt x="1051357" y="627782"/>
                </a:lnTo>
                <a:lnTo>
                  <a:pt x="1050453" y="633765"/>
                </a:lnTo>
                <a:lnTo>
                  <a:pt x="1049550" y="639747"/>
                </a:lnTo>
                <a:lnTo>
                  <a:pt x="1050453" y="645730"/>
                </a:lnTo>
                <a:lnTo>
                  <a:pt x="1051357" y="652709"/>
                </a:lnTo>
                <a:lnTo>
                  <a:pt x="1053163" y="658692"/>
                </a:lnTo>
                <a:lnTo>
                  <a:pt x="1054970" y="664633"/>
                </a:lnTo>
                <a:lnTo>
                  <a:pt x="1123475" y="597870"/>
                </a:lnTo>
                <a:lnTo>
                  <a:pt x="1092836" y="597870"/>
                </a:lnTo>
                <a:lnTo>
                  <a:pt x="1086512" y="590932"/>
                </a:lnTo>
                <a:lnTo>
                  <a:pt x="1079286" y="582956"/>
                </a:lnTo>
                <a:lnTo>
                  <a:pt x="1071193" y="573982"/>
                </a:lnTo>
                <a:lnTo>
                  <a:pt x="1063063" y="564011"/>
                </a:lnTo>
                <a:lnTo>
                  <a:pt x="1054067" y="554040"/>
                </a:lnTo>
                <a:lnTo>
                  <a:pt x="1046840" y="543073"/>
                </a:lnTo>
                <a:lnTo>
                  <a:pt x="1038710" y="533102"/>
                </a:lnTo>
                <a:lnTo>
                  <a:pt x="1033327" y="523131"/>
                </a:lnTo>
                <a:close/>
              </a:path>
              <a:path w="1171277" h="1636240">
                <a:moveTo>
                  <a:pt x="315572" y="1287472"/>
                </a:moveTo>
                <a:lnTo>
                  <a:pt x="316476" y="1288469"/>
                </a:lnTo>
                <a:lnTo>
                  <a:pt x="317379" y="1288469"/>
                </a:lnTo>
                <a:lnTo>
                  <a:pt x="330958" y="1274947"/>
                </a:lnTo>
                <a:lnTo>
                  <a:pt x="329988" y="1275507"/>
                </a:lnTo>
                <a:lnTo>
                  <a:pt x="322799" y="1280492"/>
                </a:lnTo>
                <a:lnTo>
                  <a:pt x="317379" y="1284480"/>
                </a:lnTo>
                <a:lnTo>
                  <a:pt x="316476" y="1286475"/>
                </a:lnTo>
                <a:lnTo>
                  <a:pt x="315572" y="1287472"/>
                </a:lnTo>
                <a:close/>
              </a:path>
              <a:path w="1171277" h="1636240">
                <a:moveTo>
                  <a:pt x="453522" y="1081202"/>
                </a:moveTo>
                <a:lnTo>
                  <a:pt x="458396" y="1102689"/>
                </a:lnTo>
                <a:lnTo>
                  <a:pt x="459846" y="1105090"/>
                </a:lnTo>
                <a:lnTo>
                  <a:pt x="460749" y="1108081"/>
                </a:lnTo>
                <a:lnTo>
                  <a:pt x="467976" y="1063255"/>
                </a:lnTo>
                <a:lnTo>
                  <a:pt x="458943" y="1053284"/>
                </a:lnTo>
                <a:lnTo>
                  <a:pt x="452619" y="1048298"/>
                </a:lnTo>
                <a:lnTo>
                  <a:pt x="450812" y="1048298"/>
                </a:lnTo>
                <a:lnTo>
                  <a:pt x="449909" y="1049295"/>
                </a:lnTo>
                <a:lnTo>
                  <a:pt x="449909" y="1060263"/>
                </a:lnTo>
                <a:lnTo>
                  <a:pt x="453522" y="1081202"/>
                </a:lnTo>
                <a:close/>
              </a:path>
              <a:path w="1171277" h="1636240">
                <a:moveTo>
                  <a:pt x="688885" y="1434955"/>
                </a:moveTo>
                <a:lnTo>
                  <a:pt x="691595" y="1458844"/>
                </a:lnTo>
                <a:lnTo>
                  <a:pt x="693364" y="1482774"/>
                </a:lnTo>
                <a:lnTo>
                  <a:pt x="696074" y="1506662"/>
                </a:lnTo>
                <a:lnTo>
                  <a:pt x="698784" y="1530592"/>
                </a:lnTo>
                <a:lnTo>
                  <a:pt x="701494" y="1541559"/>
                </a:lnTo>
                <a:lnTo>
                  <a:pt x="703301" y="1552527"/>
                </a:lnTo>
                <a:lnTo>
                  <a:pt x="706914" y="1563495"/>
                </a:lnTo>
                <a:lnTo>
                  <a:pt x="709624" y="1573466"/>
                </a:lnTo>
                <a:lnTo>
                  <a:pt x="711431" y="1579407"/>
                </a:lnTo>
                <a:lnTo>
                  <a:pt x="714103" y="1586386"/>
                </a:lnTo>
                <a:lnTo>
                  <a:pt x="716813" y="1594363"/>
                </a:lnTo>
                <a:lnTo>
                  <a:pt x="719524" y="1603336"/>
                </a:lnTo>
                <a:lnTo>
                  <a:pt x="721330" y="1611313"/>
                </a:lnTo>
                <a:lnTo>
                  <a:pt x="724040" y="1620287"/>
                </a:lnTo>
                <a:lnTo>
                  <a:pt x="724944" y="1629260"/>
                </a:lnTo>
                <a:lnTo>
                  <a:pt x="725847" y="1636240"/>
                </a:lnTo>
                <a:lnTo>
                  <a:pt x="724944" y="1622281"/>
                </a:lnTo>
                <a:lnTo>
                  <a:pt x="724040" y="1608322"/>
                </a:lnTo>
                <a:lnTo>
                  <a:pt x="721330" y="1594363"/>
                </a:lnTo>
                <a:lnTo>
                  <a:pt x="719524" y="1581401"/>
                </a:lnTo>
                <a:lnTo>
                  <a:pt x="716813" y="1568480"/>
                </a:lnTo>
                <a:lnTo>
                  <a:pt x="714103" y="1555518"/>
                </a:lnTo>
                <a:lnTo>
                  <a:pt x="711431" y="1542556"/>
                </a:lnTo>
                <a:lnTo>
                  <a:pt x="709624" y="1529594"/>
                </a:lnTo>
                <a:lnTo>
                  <a:pt x="690691" y="1403049"/>
                </a:lnTo>
                <a:lnTo>
                  <a:pt x="687981" y="1405043"/>
                </a:lnTo>
                <a:lnTo>
                  <a:pt x="685189" y="1405043"/>
                </a:lnTo>
                <a:lnTo>
                  <a:pt x="686175" y="1411026"/>
                </a:lnTo>
                <a:lnTo>
                  <a:pt x="688885" y="1434955"/>
                </a:lnTo>
                <a:close/>
              </a:path>
              <a:path w="1171277" h="1636240">
                <a:moveTo>
                  <a:pt x="684368" y="1405043"/>
                </a:moveTo>
                <a:lnTo>
                  <a:pt x="685189" y="1405043"/>
                </a:lnTo>
                <a:lnTo>
                  <a:pt x="683897" y="1397197"/>
                </a:lnTo>
                <a:lnTo>
                  <a:pt x="683465" y="1400058"/>
                </a:lnTo>
                <a:lnTo>
                  <a:pt x="683465" y="1404046"/>
                </a:lnTo>
                <a:lnTo>
                  <a:pt x="684368" y="1405043"/>
                </a:lnTo>
                <a:close/>
              </a:path>
              <a:path w="1171277" h="1636240">
                <a:moveTo>
                  <a:pt x="587897" y="1138991"/>
                </a:moveTo>
                <a:lnTo>
                  <a:pt x="586090" y="1137994"/>
                </a:lnTo>
                <a:lnTo>
                  <a:pt x="585187" y="1136996"/>
                </a:lnTo>
                <a:lnTo>
                  <a:pt x="587897" y="1133008"/>
                </a:lnTo>
                <a:lnTo>
                  <a:pt x="591473" y="1130017"/>
                </a:lnTo>
                <a:lnTo>
                  <a:pt x="595086" y="1128023"/>
                </a:lnTo>
                <a:lnTo>
                  <a:pt x="599603" y="1126029"/>
                </a:lnTo>
                <a:lnTo>
                  <a:pt x="603216" y="1124035"/>
                </a:lnTo>
                <a:lnTo>
                  <a:pt x="607733" y="1123037"/>
                </a:lnTo>
                <a:lnTo>
                  <a:pt x="612212" y="1122040"/>
                </a:lnTo>
                <a:lnTo>
                  <a:pt x="616729" y="1122040"/>
                </a:lnTo>
                <a:lnTo>
                  <a:pt x="617632" y="1124035"/>
                </a:lnTo>
                <a:lnTo>
                  <a:pt x="619439" y="1126029"/>
                </a:lnTo>
                <a:lnTo>
                  <a:pt x="620342" y="1128023"/>
                </a:lnTo>
                <a:lnTo>
                  <a:pt x="622149" y="1130017"/>
                </a:lnTo>
                <a:lnTo>
                  <a:pt x="623052" y="1132011"/>
                </a:lnTo>
                <a:lnTo>
                  <a:pt x="623956" y="1135002"/>
                </a:lnTo>
                <a:lnTo>
                  <a:pt x="623956" y="1141982"/>
                </a:lnTo>
                <a:lnTo>
                  <a:pt x="625763" y="1139988"/>
                </a:lnTo>
                <a:lnTo>
                  <a:pt x="627569" y="1137994"/>
                </a:lnTo>
                <a:lnTo>
                  <a:pt x="630279" y="1135999"/>
                </a:lnTo>
                <a:lnTo>
                  <a:pt x="632048" y="1135002"/>
                </a:lnTo>
                <a:lnTo>
                  <a:pt x="634759" y="1134005"/>
                </a:lnTo>
                <a:lnTo>
                  <a:pt x="637469" y="1133008"/>
                </a:lnTo>
                <a:lnTo>
                  <a:pt x="641082" y="1132011"/>
                </a:lnTo>
                <a:lnTo>
                  <a:pt x="643792" y="1132011"/>
                </a:lnTo>
                <a:lnTo>
                  <a:pt x="644695" y="1162879"/>
                </a:lnTo>
                <a:lnTo>
                  <a:pt x="647406" y="1194785"/>
                </a:lnTo>
                <a:lnTo>
                  <a:pt x="651019" y="1227647"/>
                </a:lnTo>
                <a:lnTo>
                  <a:pt x="655498" y="1260551"/>
                </a:lnTo>
                <a:lnTo>
                  <a:pt x="661822" y="1293454"/>
                </a:lnTo>
                <a:lnTo>
                  <a:pt x="668145" y="1325319"/>
                </a:lnTo>
                <a:lnTo>
                  <a:pt x="675334" y="1357225"/>
                </a:lnTo>
                <a:lnTo>
                  <a:pt x="682561" y="1389090"/>
                </a:lnTo>
                <a:lnTo>
                  <a:pt x="683897" y="1397197"/>
                </a:lnTo>
                <a:lnTo>
                  <a:pt x="684368" y="1394075"/>
                </a:lnTo>
                <a:lnTo>
                  <a:pt x="686175" y="1388093"/>
                </a:lnTo>
                <a:lnTo>
                  <a:pt x="687981" y="1382111"/>
                </a:lnTo>
                <a:lnTo>
                  <a:pt x="689788" y="1377125"/>
                </a:lnTo>
                <a:lnTo>
                  <a:pt x="690691" y="1374134"/>
                </a:lnTo>
                <a:lnTo>
                  <a:pt x="692498" y="1380116"/>
                </a:lnTo>
                <a:lnTo>
                  <a:pt x="694267" y="1387096"/>
                </a:lnTo>
                <a:lnTo>
                  <a:pt x="696977" y="1394075"/>
                </a:lnTo>
                <a:lnTo>
                  <a:pt x="700591" y="1401055"/>
                </a:lnTo>
                <a:lnTo>
                  <a:pt x="703301" y="1408034"/>
                </a:lnTo>
                <a:lnTo>
                  <a:pt x="706011" y="1415014"/>
                </a:lnTo>
                <a:lnTo>
                  <a:pt x="707818" y="1421994"/>
                </a:lnTo>
                <a:lnTo>
                  <a:pt x="709624" y="1427976"/>
                </a:lnTo>
                <a:lnTo>
                  <a:pt x="709624" y="1418005"/>
                </a:lnTo>
                <a:lnTo>
                  <a:pt x="706914" y="1401055"/>
                </a:lnTo>
                <a:lnTo>
                  <a:pt x="703301" y="1382111"/>
                </a:lnTo>
                <a:lnTo>
                  <a:pt x="699687" y="1363208"/>
                </a:lnTo>
                <a:lnTo>
                  <a:pt x="695171" y="1343266"/>
                </a:lnTo>
                <a:lnTo>
                  <a:pt x="692498" y="1323325"/>
                </a:lnTo>
                <a:lnTo>
                  <a:pt x="688885" y="1303383"/>
                </a:lnTo>
                <a:lnTo>
                  <a:pt x="687078" y="1284480"/>
                </a:lnTo>
                <a:lnTo>
                  <a:pt x="687078" y="1267530"/>
                </a:lnTo>
                <a:lnTo>
                  <a:pt x="687981" y="1265536"/>
                </a:lnTo>
                <a:lnTo>
                  <a:pt x="690691" y="1263542"/>
                </a:lnTo>
                <a:lnTo>
                  <a:pt x="692498" y="1260551"/>
                </a:lnTo>
                <a:lnTo>
                  <a:pt x="695171" y="1258556"/>
                </a:lnTo>
                <a:lnTo>
                  <a:pt x="697881" y="1256562"/>
                </a:lnTo>
                <a:lnTo>
                  <a:pt x="700591" y="1254568"/>
                </a:lnTo>
                <a:lnTo>
                  <a:pt x="703301" y="1253571"/>
                </a:lnTo>
                <a:lnTo>
                  <a:pt x="706011" y="1253571"/>
                </a:lnTo>
                <a:lnTo>
                  <a:pt x="706914" y="1262545"/>
                </a:lnTo>
                <a:lnTo>
                  <a:pt x="708721" y="1275507"/>
                </a:lnTo>
                <a:lnTo>
                  <a:pt x="712334" y="1289466"/>
                </a:lnTo>
                <a:lnTo>
                  <a:pt x="715007" y="1304380"/>
                </a:lnTo>
                <a:lnTo>
                  <a:pt x="718620" y="1316345"/>
                </a:lnTo>
                <a:lnTo>
                  <a:pt x="720427" y="1325319"/>
                </a:lnTo>
                <a:lnTo>
                  <a:pt x="721330" y="1328310"/>
                </a:lnTo>
                <a:lnTo>
                  <a:pt x="722234" y="1329307"/>
                </a:lnTo>
                <a:lnTo>
                  <a:pt x="722234" y="1326316"/>
                </a:lnTo>
                <a:lnTo>
                  <a:pt x="672624" y="1042316"/>
                </a:lnTo>
                <a:lnTo>
                  <a:pt x="641985" y="1051290"/>
                </a:lnTo>
                <a:lnTo>
                  <a:pt x="475165" y="1055278"/>
                </a:lnTo>
                <a:lnTo>
                  <a:pt x="477875" y="1059266"/>
                </a:lnTo>
                <a:lnTo>
                  <a:pt x="479682" y="1064252"/>
                </a:lnTo>
                <a:lnTo>
                  <a:pt x="481489" y="1069237"/>
                </a:lnTo>
                <a:lnTo>
                  <a:pt x="483296" y="1075219"/>
                </a:lnTo>
                <a:lnTo>
                  <a:pt x="485102" y="1081202"/>
                </a:lnTo>
                <a:lnTo>
                  <a:pt x="487812" y="1086146"/>
                </a:lnTo>
                <a:lnTo>
                  <a:pt x="490485" y="1091131"/>
                </a:lnTo>
                <a:lnTo>
                  <a:pt x="493195" y="1095119"/>
                </a:lnTo>
                <a:lnTo>
                  <a:pt x="478779" y="1078211"/>
                </a:lnTo>
                <a:lnTo>
                  <a:pt x="467976" y="1063255"/>
                </a:lnTo>
                <a:lnTo>
                  <a:pt x="460749" y="1108081"/>
                </a:lnTo>
                <a:lnTo>
                  <a:pt x="460749" y="1113067"/>
                </a:lnTo>
                <a:lnTo>
                  <a:pt x="458396" y="1102689"/>
                </a:lnTo>
                <a:lnTo>
                  <a:pt x="458039" y="1102099"/>
                </a:lnTo>
                <a:lnTo>
                  <a:pt x="454426" y="1094122"/>
                </a:lnTo>
                <a:lnTo>
                  <a:pt x="449006" y="1086146"/>
                </a:lnTo>
                <a:lnTo>
                  <a:pt x="443623" y="1078211"/>
                </a:lnTo>
                <a:lnTo>
                  <a:pt x="438203" y="1070234"/>
                </a:lnTo>
                <a:lnTo>
                  <a:pt x="432783" y="1064252"/>
                </a:lnTo>
                <a:lnTo>
                  <a:pt x="429169" y="1059266"/>
                </a:lnTo>
                <a:lnTo>
                  <a:pt x="425594" y="1058269"/>
                </a:lnTo>
                <a:lnTo>
                  <a:pt x="421980" y="1055278"/>
                </a:lnTo>
                <a:lnTo>
                  <a:pt x="417463" y="1051290"/>
                </a:lnTo>
                <a:lnTo>
                  <a:pt x="412043" y="1045307"/>
                </a:lnTo>
                <a:lnTo>
                  <a:pt x="401241" y="1030351"/>
                </a:lnTo>
                <a:lnTo>
                  <a:pt x="388594" y="1012445"/>
                </a:lnTo>
                <a:lnTo>
                  <a:pt x="375081" y="994498"/>
                </a:lnTo>
                <a:lnTo>
                  <a:pt x="361568" y="979542"/>
                </a:lnTo>
                <a:lnTo>
                  <a:pt x="354341" y="972562"/>
                </a:lnTo>
                <a:lnTo>
                  <a:pt x="347152" y="967577"/>
                </a:lnTo>
                <a:lnTo>
                  <a:pt x="340829" y="963589"/>
                </a:lnTo>
                <a:lnTo>
                  <a:pt x="334505" y="961594"/>
                </a:lnTo>
                <a:lnTo>
                  <a:pt x="375081" y="1051290"/>
                </a:lnTo>
                <a:lnTo>
                  <a:pt x="312862" y="1051290"/>
                </a:lnTo>
                <a:lnTo>
                  <a:pt x="296639" y="1052287"/>
                </a:lnTo>
                <a:lnTo>
                  <a:pt x="280417" y="1054281"/>
                </a:lnTo>
                <a:lnTo>
                  <a:pt x="266001" y="1056275"/>
                </a:lnTo>
                <a:lnTo>
                  <a:pt x="253354" y="1059266"/>
                </a:lnTo>
                <a:lnTo>
                  <a:pt x="331795" y="1059266"/>
                </a:lnTo>
                <a:lnTo>
                  <a:pt x="329988" y="1061260"/>
                </a:lnTo>
                <a:lnTo>
                  <a:pt x="328182" y="1064252"/>
                </a:lnTo>
                <a:lnTo>
                  <a:pt x="325509" y="1068240"/>
                </a:lnTo>
                <a:lnTo>
                  <a:pt x="323703" y="1071231"/>
                </a:lnTo>
                <a:lnTo>
                  <a:pt x="321896" y="1075219"/>
                </a:lnTo>
                <a:lnTo>
                  <a:pt x="319186" y="1078211"/>
                </a:lnTo>
                <a:lnTo>
                  <a:pt x="317379" y="1081202"/>
                </a:lnTo>
                <a:lnTo>
                  <a:pt x="315572" y="1083196"/>
                </a:lnTo>
                <a:lnTo>
                  <a:pt x="311959" y="1086146"/>
                </a:lnTo>
                <a:lnTo>
                  <a:pt x="300253" y="1091131"/>
                </a:lnTo>
                <a:lnTo>
                  <a:pt x="284933" y="1098111"/>
                </a:lnTo>
                <a:lnTo>
                  <a:pt x="266866" y="1105090"/>
                </a:lnTo>
                <a:lnTo>
                  <a:pt x="248837" y="1112070"/>
                </a:lnTo>
                <a:lnTo>
                  <a:pt x="233517" y="1118052"/>
                </a:lnTo>
                <a:lnTo>
                  <a:pt x="222715" y="1123037"/>
                </a:lnTo>
                <a:lnTo>
                  <a:pt x="218198" y="1126029"/>
                </a:lnTo>
                <a:lnTo>
                  <a:pt x="198362" y="1131014"/>
                </a:lnTo>
                <a:lnTo>
                  <a:pt x="186618" y="1135999"/>
                </a:lnTo>
                <a:lnTo>
                  <a:pt x="183946" y="1136996"/>
                </a:lnTo>
                <a:lnTo>
                  <a:pt x="183042" y="1138991"/>
                </a:lnTo>
                <a:lnTo>
                  <a:pt x="183946" y="1139988"/>
                </a:lnTo>
                <a:lnTo>
                  <a:pt x="185715" y="1139988"/>
                </a:lnTo>
                <a:lnTo>
                  <a:pt x="193845" y="1141982"/>
                </a:lnTo>
                <a:lnTo>
                  <a:pt x="222715" y="1141982"/>
                </a:lnTo>
                <a:lnTo>
                  <a:pt x="241648" y="1140985"/>
                </a:lnTo>
                <a:lnTo>
                  <a:pt x="283127" y="1138991"/>
                </a:lnTo>
                <a:lnTo>
                  <a:pt x="321896" y="1135999"/>
                </a:lnTo>
                <a:lnTo>
                  <a:pt x="351631" y="1135002"/>
                </a:lnTo>
                <a:lnTo>
                  <a:pt x="363375" y="1135002"/>
                </a:lnTo>
                <a:lnTo>
                  <a:pt x="367854" y="1136996"/>
                </a:lnTo>
                <a:lnTo>
                  <a:pt x="371468" y="1138991"/>
                </a:lnTo>
                <a:lnTo>
                  <a:pt x="373274" y="1140985"/>
                </a:lnTo>
                <a:lnTo>
                  <a:pt x="374178" y="1142979"/>
                </a:lnTo>
                <a:lnTo>
                  <a:pt x="374178" y="1144973"/>
                </a:lnTo>
                <a:lnTo>
                  <a:pt x="371468" y="1149958"/>
                </a:lnTo>
                <a:lnTo>
                  <a:pt x="368757" y="1151953"/>
                </a:lnTo>
                <a:lnTo>
                  <a:pt x="361568" y="1155899"/>
                </a:lnTo>
                <a:lnTo>
                  <a:pt x="351631" y="1160885"/>
                </a:lnTo>
                <a:lnTo>
                  <a:pt x="339925" y="1164873"/>
                </a:lnTo>
                <a:lnTo>
                  <a:pt x="327278" y="1168861"/>
                </a:lnTo>
                <a:lnTo>
                  <a:pt x="300253" y="1175841"/>
                </a:lnTo>
                <a:lnTo>
                  <a:pt x="275900" y="1180826"/>
                </a:lnTo>
                <a:lnTo>
                  <a:pt x="259677" y="1184814"/>
                </a:lnTo>
                <a:lnTo>
                  <a:pt x="254257" y="1185812"/>
                </a:lnTo>
                <a:lnTo>
                  <a:pt x="254257" y="1188803"/>
                </a:lnTo>
                <a:lnTo>
                  <a:pt x="256064" y="1189800"/>
                </a:lnTo>
                <a:lnTo>
                  <a:pt x="258774" y="1190797"/>
                </a:lnTo>
                <a:lnTo>
                  <a:pt x="266866" y="1190797"/>
                </a:lnTo>
                <a:lnTo>
                  <a:pt x="278610" y="1189800"/>
                </a:lnTo>
                <a:lnTo>
                  <a:pt x="309249" y="1184814"/>
                </a:lnTo>
                <a:lnTo>
                  <a:pt x="345345" y="1178832"/>
                </a:lnTo>
                <a:lnTo>
                  <a:pt x="381404" y="1172850"/>
                </a:lnTo>
                <a:lnTo>
                  <a:pt x="412043" y="1167864"/>
                </a:lnTo>
                <a:lnTo>
                  <a:pt x="423787" y="1166867"/>
                </a:lnTo>
                <a:lnTo>
                  <a:pt x="431880" y="1166867"/>
                </a:lnTo>
                <a:lnTo>
                  <a:pt x="434590" y="1167864"/>
                </a:lnTo>
                <a:lnTo>
                  <a:pt x="436396" y="1168861"/>
                </a:lnTo>
                <a:lnTo>
                  <a:pt x="436396" y="1169858"/>
                </a:lnTo>
                <a:lnTo>
                  <a:pt x="435493" y="1170855"/>
                </a:lnTo>
                <a:lnTo>
                  <a:pt x="330958" y="1274947"/>
                </a:lnTo>
                <a:lnTo>
                  <a:pt x="350728" y="1263542"/>
                </a:lnTo>
                <a:lnTo>
                  <a:pt x="375984" y="1249583"/>
                </a:lnTo>
                <a:lnTo>
                  <a:pt x="401241" y="1236621"/>
                </a:lnTo>
                <a:lnTo>
                  <a:pt x="423787" y="1226650"/>
                </a:lnTo>
                <a:lnTo>
                  <a:pt x="431880" y="1222703"/>
                </a:lnTo>
                <a:lnTo>
                  <a:pt x="438203" y="1220709"/>
                </a:lnTo>
                <a:lnTo>
                  <a:pt x="440913" y="1220709"/>
                </a:lnTo>
                <a:lnTo>
                  <a:pt x="440913" y="1224697"/>
                </a:lnTo>
                <a:lnTo>
                  <a:pt x="440010" y="1228644"/>
                </a:lnTo>
                <a:lnTo>
                  <a:pt x="437300" y="1234627"/>
                </a:lnTo>
                <a:lnTo>
                  <a:pt x="433686" y="1241606"/>
                </a:lnTo>
                <a:lnTo>
                  <a:pt x="422884" y="1259554"/>
                </a:lnTo>
                <a:lnTo>
                  <a:pt x="410237" y="1279495"/>
                </a:lnTo>
                <a:lnTo>
                  <a:pt x="397627" y="1299395"/>
                </a:lnTo>
                <a:lnTo>
                  <a:pt x="387728" y="1316345"/>
                </a:lnTo>
                <a:lnTo>
                  <a:pt x="383211" y="1323325"/>
                </a:lnTo>
                <a:lnTo>
                  <a:pt x="380501" y="1329307"/>
                </a:lnTo>
                <a:lnTo>
                  <a:pt x="379598" y="1332298"/>
                </a:lnTo>
                <a:lnTo>
                  <a:pt x="380501" y="1333295"/>
                </a:lnTo>
                <a:lnTo>
                  <a:pt x="385921" y="1324322"/>
                </a:lnTo>
                <a:lnTo>
                  <a:pt x="396724" y="1307372"/>
                </a:lnTo>
                <a:lnTo>
                  <a:pt x="411140" y="1285477"/>
                </a:lnTo>
                <a:lnTo>
                  <a:pt x="426497" y="1259554"/>
                </a:lnTo>
                <a:lnTo>
                  <a:pt x="442720" y="1234627"/>
                </a:lnTo>
                <a:lnTo>
                  <a:pt x="457136" y="1212733"/>
                </a:lnTo>
                <a:lnTo>
                  <a:pt x="463459" y="1204756"/>
                </a:lnTo>
                <a:lnTo>
                  <a:pt x="468880" y="1196779"/>
                </a:lnTo>
                <a:lnTo>
                  <a:pt x="473359" y="1192791"/>
                </a:lnTo>
                <a:lnTo>
                  <a:pt x="476069" y="1189800"/>
                </a:lnTo>
                <a:lnTo>
                  <a:pt x="467976" y="1199771"/>
                </a:lnTo>
                <a:lnTo>
                  <a:pt x="483296" y="1199771"/>
                </a:lnTo>
                <a:lnTo>
                  <a:pt x="491388" y="1189800"/>
                </a:lnTo>
                <a:lnTo>
                  <a:pt x="493195" y="1191794"/>
                </a:lnTo>
                <a:lnTo>
                  <a:pt x="495905" y="1194785"/>
                </a:lnTo>
                <a:lnTo>
                  <a:pt x="498615" y="1196779"/>
                </a:lnTo>
                <a:lnTo>
                  <a:pt x="501325" y="1199771"/>
                </a:lnTo>
                <a:lnTo>
                  <a:pt x="504035" y="1202762"/>
                </a:lnTo>
                <a:lnTo>
                  <a:pt x="506745" y="1204756"/>
                </a:lnTo>
                <a:lnTo>
                  <a:pt x="508552" y="1207747"/>
                </a:lnTo>
                <a:lnTo>
                  <a:pt x="510321" y="1209741"/>
                </a:lnTo>
                <a:lnTo>
                  <a:pt x="510321" y="1228644"/>
                </a:lnTo>
                <a:lnTo>
                  <a:pt x="522065" y="1214727"/>
                </a:lnTo>
                <a:lnTo>
                  <a:pt x="522065" y="1194785"/>
                </a:lnTo>
                <a:lnTo>
                  <a:pt x="524775" y="1204756"/>
                </a:lnTo>
                <a:lnTo>
                  <a:pt x="526581" y="1215724"/>
                </a:lnTo>
                <a:lnTo>
                  <a:pt x="527485" y="1226650"/>
                </a:lnTo>
                <a:lnTo>
                  <a:pt x="527485" y="1239612"/>
                </a:lnTo>
                <a:lnTo>
                  <a:pt x="528388" y="1251577"/>
                </a:lnTo>
                <a:lnTo>
                  <a:pt x="528388" y="1263542"/>
                </a:lnTo>
                <a:lnTo>
                  <a:pt x="529292" y="1275507"/>
                </a:lnTo>
                <a:lnTo>
                  <a:pt x="530195" y="1287472"/>
                </a:lnTo>
                <a:lnTo>
                  <a:pt x="531061" y="1292457"/>
                </a:lnTo>
                <a:lnTo>
                  <a:pt x="531964" y="1298398"/>
                </a:lnTo>
                <a:lnTo>
                  <a:pt x="533771" y="1306374"/>
                </a:lnTo>
                <a:lnTo>
                  <a:pt x="536481" y="1314351"/>
                </a:lnTo>
                <a:lnTo>
                  <a:pt x="538287" y="1321331"/>
                </a:lnTo>
                <a:lnTo>
                  <a:pt x="540094" y="1327313"/>
                </a:lnTo>
                <a:lnTo>
                  <a:pt x="541901" y="1330304"/>
                </a:lnTo>
                <a:lnTo>
                  <a:pt x="541901" y="1308369"/>
                </a:lnTo>
                <a:lnTo>
                  <a:pt x="540998" y="1292457"/>
                </a:lnTo>
                <a:lnTo>
                  <a:pt x="540998" y="1275507"/>
                </a:lnTo>
                <a:lnTo>
                  <a:pt x="540094" y="1258556"/>
                </a:lnTo>
                <a:lnTo>
                  <a:pt x="540094" y="1243600"/>
                </a:lnTo>
                <a:lnTo>
                  <a:pt x="540998" y="1231635"/>
                </a:lnTo>
                <a:lnTo>
                  <a:pt x="541901" y="1223700"/>
                </a:lnTo>
                <a:lnTo>
                  <a:pt x="545514" y="1218715"/>
                </a:lnTo>
                <a:lnTo>
                  <a:pt x="572540" y="1321331"/>
                </a:lnTo>
                <a:lnTo>
                  <a:pt x="585187" y="1209741"/>
                </a:lnTo>
                <a:lnTo>
                  <a:pt x="586993" y="1210738"/>
                </a:lnTo>
                <a:lnTo>
                  <a:pt x="590607" y="1213730"/>
                </a:lnTo>
                <a:lnTo>
                  <a:pt x="595086" y="1218715"/>
                </a:lnTo>
                <a:lnTo>
                  <a:pt x="599603" y="1225653"/>
                </a:lnTo>
                <a:lnTo>
                  <a:pt x="611346" y="1241606"/>
                </a:lnTo>
                <a:lnTo>
                  <a:pt x="623956" y="1259554"/>
                </a:lnTo>
                <a:lnTo>
                  <a:pt x="636565" y="1277501"/>
                </a:lnTo>
                <a:lnTo>
                  <a:pt x="648309" y="1293454"/>
                </a:lnTo>
                <a:lnTo>
                  <a:pt x="656401" y="1305377"/>
                </a:lnTo>
                <a:lnTo>
                  <a:pt x="660015" y="1309366"/>
                </a:lnTo>
                <a:lnTo>
                  <a:pt x="659112" y="1305377"/>
                </a:lnTo>
                <a:lnTo>
                  <a:pt x="657305" y="1300392"/>
                </a:lnTo>
                <a:lnTo>
                  <a:pt x="654595" y="1293454"/>
                </a:lnTo>
                <a:lnTo>
                  <a:pt x="650116" y="1285477"/>
                </a:lnTo>
                <a:lnTo>
                  <a:pt x="639275" y="1266533"/>
                </a:lnTo>
                <a:lnTo>
                  <a:pt x="627569" y="1246592"/>
                </a:lnTo>
                <a:lnTo>
                  <a:pt x="614922" y="1225653"/>
                </a:lnTo>
                <a:lnTo>
                  <a:pt x="603216" y="1208744"/>
                </a:lnTo>
                <a:lnTo>
                  <a:pt x="594183" y="1195782"/>
                </a:lnTo>
                <a:lnTo>
                  <a:pt x="588800" y="1189800"/>
                </a:lnTo>
                <a:lnTo>
                  <a:pt x="589704" y="1184814"/>
                </a:lnTo>
                <a:lnTo>
                  <a:pt x="590607" y="1181823"/>
                </a:lnTo>
                <a:lnTo>
                  <a:pt x="592376" y="1178832"/>
                </a:lnTo>
                <a:lnTo>
                  <a:pt x="595086" y="1175841"/>
                </a:lnTo>
                <a:lnTo>
                  <a:pt x="596893" y="1173847"/>
                </a:lnTo>
                <a:lnTo>
                  <a:pt x="598699" y="1171853"/>
                </a:lnTo>
                <a:lnTo>
                  <a:pt x="600506" y="1168861"/>
                </a:lnTo>
                <a:lnTo>
                  <a:pt x="600506" y="1153947"/>
                </a:lnTo>
                <a:lnTo>
                  <a:pt x="598699" y="1150956"/>
                </a:lnTo>
                <a:lnTo>
                  <a:pt x="595989" y="1147964"/>
                </a:lnTo>
                <a:lnTo>
                  <a:pt x="593279" y="1144973"/>
                </a:lnTo>
                <a:lnTo>
                  <a:pt x="590607" y="1141982"/>
                </a:lnTo>
                <a:lnTo>
                  <a:pt x="587897" y="1138991"/>
                </a:lnTo>
                <a:close/>
              </a:path>
              <a:path w="1171277" h="1636240">
                <a:moveTo>
                  <a:pt x="1073903" y="64768"/>
                </a:moveTo>
                <a:lnTo>
                  <a:pt x="1100928" y="64768"/>
                </a:lnTo>
                <a:lnTo>
                  <a:pt x="1100928" y="59782"/>
                </a:lnTo>
                <a:lnTo>
                  <a:pt x="1102735" y="54797"/>
                </a:lnTo>
                <a:lnTo>
                  <a:pt x="1104542" y="50809"/>
                </a:lnTo>
                <a:lnTo>
                  <a:pt x="1106349" y="46820"/>
                </a:lnTo>
                <a:lnTo>
                  <a:pt x="1108155" y="42832"/>
                </a:lnTo>
                <a:lnTo>
                  <a:pt x="1109962" y="38844"/>
                </a:lnTo>
                <a:lnTo>
                  <a:pt x="1111769" y="34856"/>
                </a:lnTo>
                <a:lnTo>
                  <a:pt x="1111769" y="29912"/>
                </a:lnTo>
                <a:lnTo>
                  <a:pt x="1109059" y="25923"/>
                </a:lnTo>
                <a:lnTo>
                  <a:pt x="1105445" y="21935"/>
                </a:lnTo>
                <a:lnTo>
                  <a:pt x="1101832" y="17947"/>
                </a:lnTo>
                <a:lnTo>
                  <a:pt x="1097353" y="12961"/>
                </a:lnTo>
                <a:lnTo>
                  <a:pt x="1093739" y="8973"/>
                </a:lnTo>
                <a:lnTo>
                  <a:pt x="1089222" y="5982"/>
                </a:lnTo>
                <a:lnTo>
                  <a:pt x="1084706" y="2991"/>
                </a:lnTo>
                <a:lnTo>
                  <a:pt x="1081092" y="0"/>
                </a:lnTo>
                <a:lnTo>
                  <a:pt x="1079286" y="7976"/>
                </a:lnTo>
                <a:lnTo>
                  <a:pt x="1078420" y="14956"/>
                </a:lnTo>
                <a:lnTo>
                  <a:pt x="1077516" y="22932"/>
                </a:lnTo>
                <a:lnTo>
                  <a:pt x="1076613" y="29912"/>
                </a:lnTo>
                <a:lnTo>
                  <a:pt x="1074806" y="36850"/>
                </a:lnTo>
                <a:lnTo>
                  <a:pt x="1073000" y="42832"/>
                </a:lnTo>
                <a:lnTo>
                  <a:pt x="1069386" y="49812"/>
                </a:lnTo>
                <a:lnTo>
                  <a:pt x="1065773" y="54797"/>
                </a:lnTo>
                <a:lnTo>
                  <a:pt x="1073903" y="64768"/>
                </a:lnTo>
                <a:close/>
              </a:path>
              <a:path w="1171277" h="1636240">
                <a:moveTo>
                  <a:pt x="1105445" y="91689"/>
                </a:moveTo>
                <a:lnTo>
                  <a:pt x="1103639" y="93683"/>
                </a:lnTo>
                <a:lnTo>
                  <a:pt x="1102735" y="95677"/>
                </a:lnTo>
                <a:lnTo>
                  <a:pt x="1100928" y="98668"/>
                </a:lnTo>
                <a:lnTo>
                  <a:pt x="1096449" y="112586"/>
                </a:lnTo>
                <a:lnTo>
                  <a:pt x="1092836" y="126545"/>
                </a:lnTo>
                <a:lnTo>
                  <a:pt x="1089222" y="139507"/>
                </a:lnTo>
                <a:lnTo>
                  <a:pt x="1086512" y="152469"/>
                </a:lnTo>
                <a:lnTo>
                  <a:pt x="1084706" y="166428"/>
                </a:lnTo>
                <a:lnTo>
                  <a:pt x="1082899" y="180345"/>
                </a:lnTo>
                <a:lnTo>
                  <a:pt x="1081996" y="194304"/>
                </a:lnTo>
                <a:lnTo>
                  <a:pt x="1081092" y="210258"/>
                </a:lnTo>
                <a:lnTo>
                  <a:pt x="1084706" y="213249"/>
                </a:lnTo>
                <a:lnTo>
                  <a:pt x="1087416" y="216240"/>
                </a:lnTo>
                <a:lnTo>
                  <a:pt x="1091029" y="217237"/>
                </a:lnTo>
                <a:lnTo>
                  <a:pt x="1094643" y="219231"/>
                </a:lnTo>
                <a:lnTo>
                  <a:pt x="1099159" y="219231"/>
                </a:lnTo>
                <a:lnTo>
                  <a:pt x="1101832" y="220228"/>
                </a:lnTo>
                <a:lnTo>
                  <a:pt x="1109059" y="220228"/>
                </a:lnTo>
                <a:lnTo>
                  <a:pt x="1114479" y="212252"/>
                </a:lnTo>
                <a:lnTo>
                  <a:pt x="1119861" y="202281"/>
                </a:lnTo>
                <a:lnTo>
                  <a:pt x="1125281" y="191313"/>
                </a:lnTo>
                <a:lnTo>
                  <a:pt x="1130702" y="180345"/>
                </a:lnTo>
                <a:lnTo>
                  <a:pt x="1134315" y="168422"/>
                </a:lnTo>
                <a:lnTo>
                  <a:pt x="1137025" y="155460"/>
                </a:lnTo>
                <a:lnTo>
                  <a:pt x="1139735" y="143495"/>
                </a:lnTo>
                <a:lnTo>
                  <a:pt x="1139735" y="132527"/>
                </a:lnTo>
                <a:lnTo>
                  <a:pt x="1147828" y="123554"/>
                </a:lnTo>
                <a:lnTo>
                  <a:pt x="1148731" y="114580"/>
                </a:lnTo>
                <a:lnTo>
                  <a:pt x="1150538" y="106603"/>
                </a:lnTo>
                <a:lnTo>
                  <a:pt x="1153248" y="98668"/>
                </a:lnTo>
                <a:lnTo>
                  <a:pt x="1156861" y="91689"/>
                </a:lnTo>
                <a:lnTo>
                  <a:pt x="1160437" y="85706"/>
                </a:lnTo>
                <a:lnTo>
                  <a:pt x="1164051" y="78727"/>
                </a:lnTo>
                <a:lnTo>
                  <a:pt x="1167664" y="71747"/>
                </a:lnTo>
                <a:lnTo>
                  <a:pt x="1171277" y="64768"/>
                </a:lnTo>
                <a:lnTo>
                  <a:pt x="1161340" y="65765"/>
                </a:lnTo>
                <a:lnTo>
                  <a:pt x="1152345" y="67759"/>
                </a:lnTo>
                <a:lnTo>
                  <a:pt x="1143311" y="69753"/>
                </a:lnTo>
                <a:lnTo>
                  <a:pt x="1135218" y="71747"/>
                </a:lnTo>
                <a:lnTo>
                  <a:pt x="1127992" y="74739"/>
                </a:lnTo>
                <a:lnTo>
                  <a:pt x="1121668" y="76733"/>
                </a:lnTo>
                <a:lnTo>
                  <a:pt x="1114479" y="78727"/>
                </a:lnTo>
                <a:lnTo>
                  <a:pt x="1109059" y="79724"/>
                </a:lnTo>
                <a:lnTo>
                  <a:pt x="1108155" y="83712"/>
                </a:lnTo>
                <a:lnTo>
                  <a:pt x="1108155" y="86703"/>
                </a:lnTo>
                <a:lnTo>
                  <a:pt x="1107252" y="89695"/>
                </a:lnTo>
                <a:lnTo>
                  <a:pt x="1106349" y="90692"/>
                </a:lnTo>
                <a:lnTo>
                  <a:pt x="1105445" y="9168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5" name="object 15"/>
          <p:cNvSpPr txBox="1"/>
          <p:nvPr/>
        </p:nvSpPr>
        <p:spPr>
          <a:xfrm>
            <a:off x="1299093" y="526811"/>
            <a:ext cx="7134567" cy="482904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3779"/>
              </a:lnSpc>
              <a:spcBef>
                <a:spcPts val="189"/>
              </a:spcBef>
            </a:pPr>
            <a:r>
              <a:rPr sz="3600" b="1" spc="0" dirty="0">
                <a:latin typeface="Arial"/>
                <a:cs typeface="Arial"/>
              </a:rPr>
              <a:t>Personnel Protective Equ</a:t>
            </a:r>
            <a:r>
              <a:rPr sz="3600" b="1" spc="-14" dirty="0">
                <a:latin typeface="Arial"/>
                <a:cs typeface="Arial"/>
              </a:rPr>
              <a:t>i</a:t>
            </a:r>
            <a:r>
              <a:rPr sz="3600" b="1" spc="0" dirty="0">
                <a:latin typeface="Arial"/>
                <a:cs typeface="Arial"/>
              </a:rPr>
              <a:t>pment</a:t>
            </a:r>
            <a:endParaRPr sz="3600" dirty="0">
              <a:latin typeface="Arial"/>
              <a:cs typeface="Arial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688340" y="1234485"/>
            <a:ext cx="5084040" cy="807212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960"/>
              </a:lnSpc>
              <a:spcBef>
                <a:spcPts val="148"/>
              </a:spcBef>
            </a:pPr>
            <a:r>
              <a:rPr sz="2800" spc="0" dirty="0">
                <a:latin typeface="Arial"/>
                <a:cs typeface="Arial"/>
              </a:rPr>
              <a:t>Per</a:t>
            </a:r>
            <a:r>
              <a:rPr sz="2800" spc="9" dirty="0">
                <a:latin typeface="Arial"/>
                <a:cs typeface="Arial"/>
              </a:rPr>
              <a:t>s</a:t>
            </a:r>
            <a:r>
              <a:rPr sz="2800" spc="0" dirty="0">
                <a:latin typeface="Arial"/>
                <a:cs typeface="Arial"/>
              </a:rPr>
              <a:t>o</a:t>
            </a:r>
            <a:r>
              <a:rPr sz="2800" spc="9" dirty="0">
                <a:latin typeface="Arial"/>
                <a:cs typeface="Arial"/>
              </a:rPr>
              <a:t>n</a:t>
            </a:r>
            <a:r>
              <a:rPr sz="2800" spc="0" dirty="0">
                <a:latin typeface="Arial"/>
                <a:cs typeface="Arial"/>
              </a:rPr>
              <a:t>n</a:t>
            </a:r>
            <a:r>
              <a:rPr sz="2800" spc="9" dirty="0">
                <a:latin typeface="Arial"/>
                <a:cs typeface="Arial"/>
              </a:rPr>
              <a:t>e</a:t>
            </a:r>
            <a:r>
              <a:rPr sz="2800" spc="0" dirty="0">
                <a:latin typeface="Arial"/>
                <a:cs typeface="Arial"/>
              </a:rPr>
              <a:t>l</a:t>
            </a:r>
            <a:r>
              <a:rPr sz="2800" spc="-111" dirty="0">
                <a:latin typeface="Arial"/>
                <a:cs typeface="Arial"/>
              </a:rPr>
              <a:t> </a:t>
            </a:r>
            <a:r>
              <a:rPr sz="2800" spc="0" dirty="0">
                <a:latin typeface="Arial"/>
                <a:cs typeface="Arial"/>
              </a:rPr>
              <a:t>p</a:t>
            </a:r>
            <a:r>
              <a:rPr sz="2800" spc="9" dirty="0">
                <a:latin typeface="Arial"/>
                <a:cs typeface="Arial"/>
              </a:rPr>
              <a:t>r</a:t>
            </a:r>
            <a:r>
              <a:rPr sz="2800" spc="0" dirty="0">
                <a:latin typeface="Arial"/>
                <a:cs typeface="Arial"/>
              </a:rPr>
              <a:t>ot</a:t>
            </a:r>
            <a:r>
              <a:rPr sz="2800" spc="9" dirty="0">
                <a:latin typeface="Arial"/>
                <a:cs typeface="Arial"/>
              </a:rPr>
              <a:t>e</a:t>
            </a:r>
            <a:r>
              <a:rPr sz="2800" spc="0" dirty="0">
                <a:latin typeface="Arial"/>
                <a:cs typeface="Arial"/>
              </a:rPr>
              <a:t>c</a:t>
            </a:r>
            <a:r>
              <a:rPr sz="2800" spc="4" dirty="0">
                <a:latin typeface="Arial"/>
                <a:cs typeface="Arial"/>
              </a:rPr>
              <a:t>t</a:t>
            </a:r>
            <a:r>
              <a:rPr sz="2800" spc="0" dirty="0">
                <a:latin typeface="Arial"/>
                <a:cs typeface="Arial"/>
              </a:rPr>
              <a:t>i</a:t>
            </a:r>
            <a:r>
              <a:rPr sz="2800" spc="4" dirty="0">
                <a:latin typeface="Arial"/>
                <a:cs typeface="Arial"/>
              </a:rPr>
              <a:t>v</a:t>
            </a:r>
            <a:r>
              <a:rPr sz="2800" spc="0" dirty="0">
                <a:latin typeface="Arial"/>
                <a:cs typeface="Arial"/>
              </a:rPr>
              <a:t>e</a:t>
            </a:r>
            <a:r>
              <a:rPr sz="2800" spc="-121" dirty="0">
                <a:latin typeface="Arial"/>
                <a:cs typeface="Arial"/>
              </a:rPr>
              <a:t> </a:t>
            </a:r>
            <a:r>
              <a:rPr sz="2800" spc="0" dirty="0">
                <a:latin typeface="Arial"/>
                <a:cs typeface="Arial"/>
              </a:rPr>
              <a:t>eq</a:t>
            </a:r>
            <a:r>
              <a:rPr sz="2800" spc="9" dirty="0">
                <a:latin typeface="Arial"/>
                <a:cs typeface="Arial"/>
              </a:rPr>
              <a:t>u</a:t>
            </a:r>
            <a:r>
              <a:rPr sz="2800" spc="0" dirty="0">
                <a:latin typeface="Arial"/>
                <a:cs typeface="Arial"/>
              </a:rPr>
              <a:t>i</a:t>
            </a:r>
            <a:r>
              <a:rPr sz="2800" spc="4" dirty="0">
                <a:latin typeface="Arial"/>
                <a:cs typeface="Arial"/>
              </a:rPr>
              <a:t>p</a:t>
            </a:r>
            <a:r>
              <a:rPr sz="2800" spc="0" dirty="0">
                <a:latin typeface="Arial"/>
                <a:cs typeface="Arial"/>
              </a:rPr>
              <a:t>me</a:t>
            </a:r>
            <a:r>
              <a:rPr sz="2800" spc="9" dirty="0">
                <a:latin typeface="Arial"/>
                <a:cs typeface="Arial"/>
              </a:rPr>
              <a:t>n</a:t>
            </a:r>
            <a:r>
              <a:rPr sz="2800" spc="0" dirty="0">
                <a:latin typeface="Arial"/>
                <a:cs typeface="Arial"/>
              </a:rPr>
              <a:t>t</a:t>
            </a:r>
            <a:endParaRPr sz="2800">
              <a:latin typeface="Arial"/>
              <a:cs typeface="Arial"/>
            </a:endParaRPr>
          </a:p>
          <a:p>
            <a:pPr marL="12700" marR="53263">
              <a:lnSpc>
                <a:spcPct val="95825"/>
              </a:lnSpc>
            </a:pPr>
            <a:r>
              <a:rPr sz="2800" spc="0" dirty="0">
                <a:latin typeface="Arial"/>
                <a:cs typeface="Arial"/>
              </a:rPr>
              <a:t>b</a:t>
            </a:r>
            <a:r>
              <a:rPr sz="2800" spc="9" dirty="0">
                <a:latin typeface="Arial"/>
                <a:cs typeface="Arial"/>
              </a:rPr>
              <a:t>r</a:t>
            </a:r>
            <a:r>
              <a:rPr sz="2800" spc="0" dirty="0">
                <a:latin typeface="Arial"/>
                <a:cs typeface="Arial"/>
              </a:rPr>
              <a:t>o</a:t>
            </a:r>
            <a:r>
              <a:rPr sz="2800" spc="9" dirty="0">
                <a:latin typeface="Arial"/>
                <a:cs typeface="Arial"/>
              </a:rPr>
              <a:t>a</a:t>
            </a:r>
            <a:r>
              <a:rPr sz="2800" spc="0" dirty="0">
                <a:latin typeface="Arial"/>
                <a:cs typeface="Arial"/>
              </a:rPr>
              <a:t>d</a:t>
            </a:r>
            <a:r>
              <a:rPr sz="2800" spc="4" dirty="0">
                <a:latin typeface="Arial"/>
                <a:cs typeface="Arial"/>
              </a:rPr>
              <a:t>l</a:t>
            </a:r>
            <a:r>
              <a:rPr sz="2800" spc="0" dirty="0">
                <a:latin typeface="Arial"/>
                <a:cs typeface="Arial"/>
              </a:rPr>
              <a:t>y</a:t>
            </a:r>
            <a:r>
              <a:rPr sz="2800" spc="-91" dirty="0">
                <a:latin typeface="Arial"/>
                <a:cs typeface="Arial"/>
              </a:rPr>
              <a:t> </a:t>
            </a:r>
            <a:r>
              <a:rPr sz="2800" spc="0" dirty="0">
                <a:latin typeface="Arial"/>
                <a:cs typeface="Arial"/>
              </a:rPr>
              <a:t>d</a:t>
            </a:r>
            <a:r>
              <a:rPr sz="2800" spc="4" dirty="0">
                <a:latin typeface="Arial"/>
                <a:cs typeface="Arial"/>
              </a:rPr>
              <a:t>i</a:t>
            </a:r>
            <a:r>
              <a:rPr sz="2800" spc="0" dirty="0">
                <a:latin typeface="Arial"/>
                <a:cs typeface="Arial"/>
              </a:rPr>
              <a:t>v</a:t>
            </a:r>
            <a:r>
              <a:rPr sz="2800" spc="4" dirty="0">
                <a:latin typeface="Arial"/>
                <a:cs typeface="Arial"/>
              </a:rPr>
              <a:t>i</a:t>
            </a:r>
            <a:r>
              <a:rPr sz="2800" spc="0" dirty="0">
                <a:latin typeface="Arial"/>
                <a:cs typeface="Arial"/>
              </a:rPr>
              <a:t>d</a:t>
            </a:r>
            <a:r>
              <a:rPr sz="2800" spc="9" dirty="0">
                <a:latin typeface="Arial"/>
                <a:cs typeface="Arial"/>
              </a:rPr>
              <a:t>e</a:t>
            </a:r>
            <a:r>
              <a:rPr sz="2800" spc="0" dirty="0">
                <a:latin typeface="Arial"/>
                <a:cs typeface="Arial"/>
              </a:rPr>
              <a:t>d</a:t>
            </a:r>
            <a:r>
              <a:rPr sz="2800" spc="-68" dirty="0">
                <a:latin typeface="Arial"/>
                <a:cs typeface="Arial"/>
              </a:rPr>
              <a:t> </a:t>
            </a:r>
            <a:r>
              <a:rPr sz="2800" spc="0" dirty="0">
                <a:latin typeface="Arial"/>
                <a:cs typeface="Arial"/>
              </a:rPr>
              <a:t>as</a:t>
            </a:r>
            <a:r>
              <a:rPr sz="2800" spc="-29" dirty="0">
                <a:latin typeface="Arial"/>
                <a:cs typeface="Arial"/>
              </a:rPr>
              <a:t> </a:t>
            </a:r>
            <a:r>
              <a:rPr sz="2800" spc="0" dirty="0">
                <a:latin typeface="Arial"/>
                <a:cs typeface="Arial"/>
              </a:rPr>
              <a:t>fo</a:t>
            </a:r>
            <a:r>
              <a:rPr sz="2800" spc="9" dirty="0">
                <a:latin typeface="Arial"/>
                <a:cs typeface="Arial"/>
              </a:rPr>
              <a:t>l</a:t>
            </a:r>
            <a:r>
              <a:rPr sz="2800" spc="0" dirty="0">
                <a:latin typeface="Arial"/>
                <a:cs typeface="Arial"/>
              </a:rPr>
              <a:t>l</a:t>
            </a:r>
            <a:r>
              <a:rPr sz="2800" spc="4" dirty="0">
                <a:latin typeface="Arial"/>
                <a:cs typeface="Arial"/>
              </a:rPr>
              <a:t>o</a:t>
            </a:r>
            <a:r>
              <a:rPr sz="2800" spc="0" dirty="0">
                <a:latin typeface="Arial"/>
                <a:cs typeface="Arial"/>
              </a:rPr>
              <a:t>ws:</a:t>
            </a:r>
            <a:endParaRPr sz="2800">
              <a:latin typeface="Arial"/>
              <a:cs typeface="Arial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5794207" y="1234485"/>
            <a:ext cx="1025694" cy="380492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960"/>
              </a:lnSpc>
              <a:spcBef>
                <a:spcPts val="148"/>
              </a:spcBef>
            </a:pPr>
            <a:r>
              <a:rPr sz="2800" spc="0" dirty="0">
                <a:latin typeface="Arial"/>
                <a:cs typeface="Arial"/>
              </a:rPr>
              <a:t>(PPE)</a:t>
            </a:r>
            <a:endParaRPr sz="2800">
              <a:latin typeface="Arial"/>
              <a:cs typeface="Arial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6841729" y="1234485"/>
            <a:ext cx="749432" cy="380492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960"/>
              </a:lnSpc>
              <a:spcBef>
                <a:spcPts val="148"/>
              </a:spcBef>
            </a:pPr>
            <a:r>
              <a:rPr sz="2800" spc="0" dirty="0">
                <a:latin typeface="Arial"/>
                <a:cs typeface="Arial"/>
              </a:rPr>
              <a:t>may</a:t>
            </a:r>
            <a:endParaRPr sz="2800">
              <a:latin typeface="Arial"/>
              <a:cs typeface="Arial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7612634" y="1234485"/>
            <a:ext cx="473526" cy="380492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960"/>
              </a:lnSpc>
              <a:spcBef>
                <a:spcPts val="148"/>
              </a:spcBef>
            </a:pPr>
            <a:r>
              <a:rPr sz="2800" spc="0" dirty="0">
                <a:latin typeface="Arial"/>
                <a:cs typeface="Arial"/>
              </a:rPr>
              <a:t>be</a:t>
            </a:r>
            <a:endParaRPr sz="2800">
              <a:latin typeface="Arial"/>
              <a:cs typeface="Arial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1552702" y="2153196"/>
            <a:ext cx="6733717" cy="3473965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 marR="53263">
              <a:lnSpc>
                <a:spcPts val="2555"/>
              </a:lnSpc>
              <a:spcBef>
                <a:spcPts val="127"/>
              </a:spcBef>
            </a:pPr>
            <a:r>
              <a:rPr sz="2400" spc="-4" dirty="0">
                <a:latin typeface="Arial"/>
                <a:cs typeface="Arial"/>
              </a:rPr>
              <a:t>Hea</a:t>
            </a:r>
            <a:r>
              <a:rPr sz="2400" spc="0" dirty="0">
                <a:latin typeface="Arial"/>
                <a:cs typeface="Arial"/>
              </a:rPr>
              <a:t>d</a:t>
            </a:r>
            <a:r>
              <a:rPr sz="2400" spc="14" dirty="0">
                <a:latin typeface="Arial"/>
                <a:cs typeface="Arial"/>
              </a:rPr>
              <a:t> </a:t>
            </a:r>
            <a:r>
              <a:rPr sz="2400" spc="0" dirty="0">
                <a:latin typeface="Arial"/>
                <a:cs typeface="Arial"/>
              </a:rPr>
              <a:t>Protect</a:t>
            </a:r>
            <a:r>
              <a:rPr sz="2400" spc="-4" dirty="0">
                <a:latin typeface="Arial"/>
                <a:cs typeface="Arial"/>
              </a:rPr>
              <a:t>i</a:t>
            </a:r>
            <a:r>
              <a:rPr sz="2400" spc="0" dirty="0">
                <a:latin typeface="Arial"/>
                <a:cs typeface="Arial"/>
              </a:rPr>
              <a:t>on</a:t>
            </a:r>
            <a:endParaRPr sz="2400">
              <a:latin typeface="Arial"/>
              <a:cs typeface="Arial"/>
            </a:endParaRPr>
          </a:p>
          <a:p>
            <a:pPr marL="12700" marR="3381066">
              <a:lnSpc>
                <a:spcPts val="2759"/>
              </a:lnSpc>
              <a:spcBef>
                <a:spcPts val="568"/>
              </a:spcBef>
            </a:pPr>
            <a:r>
              <a:rPr sz="2400" spc="0" dirty="0">
                <a:latin typeface="Arial"/>
                <a:cs typeface="Arial"/>
              </a:rPr>
              <a:t>He</a:t>
            </a:r>
            <a:r>
              <a:rPr sz="2400" spc="-4" dirty="0">
                <a:latin typeface="Arial"/>
                <a:cs typeface="Arial"/>
              </a:rPr>
              <a:t>a</a:t>
            </a:r>
            <a:r>
              <a:rPr sz="2400" spc="0" dirty="0">
                <a:latin typeface="Arial"/>
                <a:cs typeface="Arial"/>
              </a:rPr>
              <a:t>ring</a:t>
            </a:r>
            <a:r>
              <a:rPr sz="2400" spc="24" dirty="0">
                <a:latin typeface="Arial"/>
                <a:cs typeface="Arial"/>
              </a:rPr>
              <a:t> </a:t>
            </a:r>
            <a:r>
              <a:rPr sz="2400" spc="0" dirty="0">
                <a:latin typeface="Arial"/>
                <a:cs typeface="Arial"/>
              </a:rPr>
              <a:t>protec</a:t>
            </a:r>
            <a:r>
              <a:rPr sz="2400" spc="4" dirty="0">
                <a:latin typeface="Arial"/>
                <a:cs typeface="Arial"/>
              </a:rPr>
              <a:t>t</a:t>
            </a:r>
            <a:r>
              <a:rPr sz="2400" spc="0" dirty="0">
                <a:latin typeface="Arial"/>
                <a:cs typeface="Arial"/>
              </a:rPr>
              <a:t>i</a:t>
            </a:r>
            <a:r>
              <a:rPr sz="2400" spc="-4" dirty="0">
                <a:latin typeface="Arial"/>
                <a:cs typeface="Arial"/>
              </a:rPr>
              <a:t>o</a:t>
            </a:r>
            <a:r>
              <a:rPr sz="2400" spc="0" dirty="0">
                <a:latin typeface="Arial"/>
                <a:cs typeface="Arial"/>
              </a:rPr>
              <a:t>n. </a:t>
            </a:r>
            <a:endParaRPr sz="2400">
              <a:latin typeface="Arial"/>
              <a:cs typeface="Arial"/>
            </a:endParaRPr>
          </a:p>
          <a:p>
            <a:pPr marL="12700" marR="3381066">
              <a:lnSpc>
                <a:spcPts val="2759"/>
              </a:lnSpc>
              <a:spcBef>
                <a:spcPts val="698"/>
              </a:spcBef>
            </a:pPr>
            <a:r>
              <a:rPr sz="2400" spc="0" dirty="0">
                <a:latin typeface="Arial"/>
                <a:cs typeface="Arial"/>
              </a:rPr>
              <a:t>Res</a:t>
            </a:r>
            <a:r>
              <a:rPr sz="2400" spc="-4" dirty="0">
                <a:latin typeface="Arial"/>
                <a:cs typeface="Arial"/>
              </a:rPr>
              <a:t>p</a:t>
            </a:r>
            <a:r>
              <a:rPr sz="2400" spc="0" dirty="0">
                <a:latin typeface="Arial"/>
                <a:cs typeface="Arial"/>
              </a:rPr>
              <a:t>iratory</a:t>
            </a:r>
            <a:r>
              <a:rPr sz="2400" spc="25" dirty="0">
                <a:latin typeface="Arial"/>
                <a:cs typeface="Arial"/>
              </a:rPr>
              <a:t> </a:t>
            </a:r>
            <a:r>
              <a:rPr sz="2400" spc="0" dirty="0">
                <a:latin typeface="Arial"/>
                <a:cs typeface="Arial"/>
              </a:rPr>
              <a:t>protec</a:t>
            </a:r>
            <a:r>
              <a:rPr sz="2400" spc="4" dirty="0">
                <a:latin typeface="Arial"/>
                <a:cs typeface="Arial"/>
              </a:rPr>
              <a:t>t</a:t>
            </a:r>
            <a:r>
              <a:rPr sz="2400" spc="0" dirty="0">
                <a:latin typeface="Arial"/>
                <a:cs typeface="Arial"/>
              </a:rPr>
              <a:t>i</a:t>
            </a:r>
            <a:r>
              <a:rPr sz="2400" spc="-4" dirty="0">
                <a:latin typeface="Arial"/>
                <a:cs typeface="Arial"/>
              </a:rPr>
              <a:t>o</a:t>
            </a:r>
            <a:r>
              <a:rPr sz="2400" spc="0" dirty="0">
                <a:latin typeface="Arial"/>
                <a:cs typeface="Arial"/>
              </a:rPr>
              <a:t>n. </a:t>
            </a:r>
            <a:endParaRPr sz="2400">
              <a:latin typeface="Arial"/>
              <a:cs typeface="Arial"/>
            </a:endParaRPr>
          </a:p>
          <a:p>
            <a:pPr marL="12700" marR="3381066">
              <a:lnSpc>
                <a:spcPts val="2759"/>
              </a:lnSpc>
              <a:spcBef>
                <a:spcPts val="698"/>
              </a:spcBef>
            </a:pPr>
            <a:r>
              <a:rPr sz="2400" spc="0" dirty="0">
                <a:latin typeface="Arial"/>
                <a:cs typeface="Arial"/>
              </a:rPr>
              <a:t>E</a:t>
            </a:r>
            <a:r>
              <a:rPr sz="2400" spc="-4" dirty="0">
                <a:latin typeface="Arial"/>
                <a:cs typeface="Arial"/>
              </a:rPr>
              <a:t>y</a:t>
            </a:r>
            <a:r>
              <a:rPr sz="2400" spc="0" dirty="0">
                <a:latin typeface="Arial"/>
                <a:cs typeface="Arial"/>
              </a:rPr>
              <a:t>e </a:t>
            </a:r>
            <a:r>
              <a:rPr sz="2400" spc="-4" dirty="0">
                <a:latin typeface="Arial"/>
                <a:cs typeface="Arial"/>
              </a:rPr>
              <a:t>an</a:t>
            </a:r>
            <a:r>
              <a:rPr sz="2400" spc="0" dirty="0">
                <a:latin typeface="Arial"/>
                <a:cs typeface="Arial"/>
              </a:rPr>
              <a:t>d</a:t>
            </a:r>
            <a:r>
              <a:rPr sz="2400" spc="19" dirty="0">
                <a:latin typeface="Arial"/>
                <a:cs typeface="Arial"/>
              </a:rPr>
              <a:t> </a:t>
            </a:r>
            <a:r>
              <a:rPr sz="2400" spc="0" dirty="0">
                <a:latin typeface="Arial"/>
                <a:cs typeface="Arial"/>
              </a:rPr>
              <a:t>face</a:t>
            </a:r>
            <a:r>
              <a:rPr sz="2400" spc="-9" dirty="0">
                <a:latin typeface="Arial"/>
                <a:cs typeface="Arial"/>
              </a:rPr>
              <a:t> </a:t>
            </a:r>
            <a:r>
              <a:rPr sz="2400" spc="0" dirty="0">
                <a:latin typeface="Arial"/>
                <a:cs typeface="Arial"/>
              </a:rPr>
              <a:t>protecti</a:t>
            </a:r>
            <a:r>
              <a:rPr sz="2400" spc="-9" dirty="0">
                <a:latin typeface="Arial"/>
                <a:cs typeface="Arial"/>
              </a:rPr>
              <a:t>o</a:t>
            </a:r>
            <a:r>
              <a:rPr sz="2400" spc="0" dirty="0">
                <a:latin typeface="Arial"/>
                <a:cs typeface="Arial"/>
              </a:rPr>
              <a:t>n. </a:t>
            </a:r>
            <a:endParaRPr sz="2400">
              <a:latin typeface="Arial"/>
              <a:cs typeface="Arial"/>
            </a:endParaRPr>
          </a:p>
          <a:p>
            <a:pPr marL="12700" marR="3381066">
              <a:lnSpc>
                <a:spcPts val="2759"/>
              </a:lnSpc>
              <a:spcBef>
                <a:spcPts val="698"/>
              </a:spcBef>
            </a:pPr>
            <a:r>
              <a:rPr sz="2400" spc="0" dirty="0">
                <a:latin typeface="Arial"/>
                <a:cs typeface="Arial"/>
              </a:rPr>
              <a:t>Hand</a:t>
            </a:r>
            <a:r>
              <a:rPr sz="2400" spc="14" dirty="0">
                <a:latin typeface="Arial"/>
                <a:cs typeface="Arial"/>
              </a:rPr>
              <a:t> </a:t>
            </a:r>
            <a:r>
              <a:rPr sz="2400" spc="0" dirty="0">
                <a:latin typeface="Arial"/>
                <a:cs typeface="Arial"/>
              </a:rPr>
              <a:t>protec</a:t>
            </a:r>
            <a:r>
              <a:rPr sz="2400" spc="4" dirty="0">
                <a:latin typeface="Arial"/>
                <a:cs typeface="Arial"/>
              </a:rPr>
              <a:t>t</a:t>
            </a:r>
            <a:r>
              <a:rPr sz="2400" spc="0" dirty="0">
                <a:latin typeface="Arial"/>
                <a:cs typeface="Arial"/>
              </a:rPr>
              <a:t>i</a:t>
            </a:r>
            <a:r>
              <a:rPr sz="2400" spc="-4" dirty="0">
                <a:latin typeface="Arial"/>
                <a:cs typeface="Arial"/>
              </a:rPr>
              <a:t>o</a:t>
            </a:r>
            <a:r>
              <a:rPr sz="2400" spc="4" dirty="0">
                <a:latin typeface="Arial"/>
                <a:cs typeface="Arial"/>
              </a:rPr>
              <a:t>n</a:t>
            </a:r>
            <a:r>
              <a:rPr sz="2400" spc="0" dirty="0">
                <a:latin typeface="Arial"/>
                <a:cs typeface="Arial"/>
              </a:rPr>
              <a:t>.</a:t>
            </a:r>
            <a:endParaRPr sz="2400">
              <a:latin typeface="Arial"/>
              <a:cs typeface="Arial"/>
            </a:endParaRPr>
          </a:p>
          <a:p>
            <a:pPr marL="12700" marR="4094636">
              <a:lnSpc>
                <a:spcPts val="2759"/>
              </a:lnSpc>
              <a:spcBef>
                <a:spcPts val="713"/>
              </a:spcBef>
            </a:pPr>
            <a:r>
              <a:rPr sz="2400" spc="0" dirty="0">
                <a:latin typeface="Arial"/>
                <a:cs typeface="Arial"/>
              </a:rPr>
              <a:t>Foot protec</a:t>
            </a:r>
            <a:r>
              <a:rPr sz="2400" spc="4" dirty="0">
                <a:latin typeface="Arial"/>
                <a:cs typeface="Arial"/>
              </a:rPr>
              <a:t>t</a:t>
            </a:r>
            <a:r>
              <a:rPr sz="2400" spc="0" dirty="0">
                <a:latin typeface="Arial"/>
                <a:cs typeface="Arial"/>
              </a:rPr>
              <a:t>i</a:t>
            </a:r>
            <a:r>
              <a:rPr sz="2400" spc="-4" dirty="0">
                <a:latin typeface="Arial"/>
                <a:cs typeface="Arial"/>
              </a:rPr>
              <a:t>o</a:t>
            </a:r>
            <a:r>
              <a:rPr sz="2400" spc="4" dirty="0">
                <a:latin typeface="Arial"/>
                <a:cs typeface="Arial"/>
              </a:rPr>
              <a:t>n</a:t>
            </a:r>
            <a:r>
              <a:rPr sz="2400" spc="0" dirty="0">
                <a:latin typeface="Arial"/>
                <a:cs typeface="Arial"/>
              </a:rPr>
              <a:t>. </a:t>
            </a:r>
            <a:endParaRPr sz="2400">
              <a:latin typeface="Arial"/>
              <a:cs typeface="Arial"/>
            </a:endParaRPr>
          </a:p>
          <a:p>
            <a:pPr marL="12700" marR="4094636">
              <a:lnSpc>
                <a:spcPts val="2759"/>
              </a:lnSpc>
              <a:spcBef>
                <a:spcPts val="695"/>
              </a:spcBef>
            </a:pPr>
            <a:r>
              <a:rPr sz="2400" spc="0" dirty="0">
                <a:latin typeface="Arial"/>
                <a:cs typeface="Arial"/>
              </a:rPr>
              <a:t>Protective</a:t>
            </a:r>
            <a:r>
              <a:rPr sz="2400" spc="9" dirty="0">
                <a:latin typeface="Arial"/>
                <a:cs typeface="Arial"/>
              </a:rPr>
              <a:t> </a:t>
            </a:r>
            <a:r>
              <a:rPr sz="2400" spc="0" dirty="0">
                <a:latin typeface="Arial"/>
                <a:cs typeface="Arial"/>
              </a:rPr>
              <a:t>cl</a:t>
            </a:r>
            <a:r>
              <a:rPr sz="2400" spc="-4" dirty="0">
                <a:latin typeface="Arial"/>
                <a:cs typeface="Arial"/>
              </a:rPr>
              <a:t>o</a:t>
            </a:r>
            <a:r>
              <a:rPr sz="2400" spc="0" dirty="0">
                <a:latin typeface="Arial"/>
                <a:cs typeface="Arial"/>
              </a:rPr>
              <a:t>thin</a:t>
            </a:r>
            <a:r>
              <a:rPr sz="2400" spc="-4" dirty="0">
                <a:latin typeface="Arial"/>
                <a:cs typeface="Arial"/>
              </a:rPr>
              <a:t>g</a:t>
            </a:r>
            <a:r>
              <a:rPr sz="2400" spc="0" dirty="0">
                <a:latin typeface="Arial"/>
                <a:cs typeface="Arial"/>
              </a:rPr>
              <a:t>.</a:t>
            </a:r>
            <a:endParaRPr sz="2400">
              <a:latin typeface="Arial"/>
              <a:cs typeface="Arial"/>
            </a:endParaRPr>
          </a:p>
          <a:p>
            <a:pPr marL="20076">
              <a:lnSpc>
                <a:spcPct val="95825"/>
              </a:lnSpc>
              <a:spcBef>
                <a:spcPts val="820"/>
              </a:spcBef>
            </a:pPr>
            <a:r>
              <a:rPr sz="2800" i="1" spc="0" dirty="0">
                <a:latin typeface="Arial"/>
                <a:cs typeface="Arial"/>
              </a:rPr>
              <a:t>do</a:t>
            </a:r>
            <a:r>
              <a:rPr sz="2800" i="1" spc="9" dirty="0">
                <a:latin typeface="Arial"/>
                <a:cs typeface="Arial"/>
              </a:rPr>
              <a:t>e</a:t>
            </a:r>
            <a:r>
              <a:rPr sz="2800" i="1" spc="0" dirty="0">
                <a:latin typeface="Arial"/>
                <a:cs typeface="Arial"/>
              </a:rPr>
              <a:t>s</a:t>
            </a:r>
            <a:r>
              <a:rPr sz="2800" i="1" spc="-60" dirty="0">
                <a:latin typeface="Arial"/>
                <a:cs typeface="Arial"/>
              </a:rPr>
              <a:t> </a:t>
            </a:r>
            <a:r>
              <a:rPr sz="2800" i="1" spc="0" dirty="0">
                <a:latin typeface="Arial"/>
                <a:cs typeface="Arial"/>
              </a:rPr>
              <a:t>n</a:t>
            </a:r>
            <a:r>
              <a:rPr sz="2800" i="1" spc="9" dirty="0">
                <a:latin typeface="Arial"/>
                <a:cs typeface="Arial"/>
              </a:rPr>
              <a:t>o</a:t>
            </a:r>
            <a:r>
              <a:rPr sz="2800" i="1" spc="0" dirty="0">
                <a:latin typeface="Arial"/>
                <a:cs typeface="Arial"/>
              </a:rPr>
              <a:t>th</a:t>
            </a:r>
            <a:r>
              <a:rPr sz="2800" i="1" spc="9" dirty="0">
                <a:latin typeface="Arial"/>
                <a:cs typeface="Arial"/>
              </a:rPr>
              <a:t>i</a:t>
            </a:r>
            <a:r>
              <a:rPr sz="2800" i="1" spc="0" dirty="0">
                <a:latin typeface="Arial"/>
                <a:cs typeface="Arial"/>
              </a:rPr>
              <a:t>ng</a:t>
            </a:r>
            <a:r>
              <a:rPr sz="2800" i="1" spc="-81" dirty="0">
                <a:latin typeface="Arial"/>
                <a:cs typeface="Arial"/>
              </a:rPr>
              <a:t> </a:t>
            </a:r>
            <a:r>
              <a:rPr sz="2800" i="1" spc="0" dirty="0">
                <a:latin typeface="Arial"/>
                <a:cs typeface="Arial"/>
              </a:rPr>
              <a:t>to</a:t>
            </a:r>
            <a:r>
              <a:rPr sz="2800" i="1" spc="-13" dirty="0">
                <a:latin typeface="Arial"/>
                <a:cs typeface="Arial"/>
              </a:rPr>
              <a:t> </a:t>
            </a:r>
            <a:r>
              <a:rPr sz="2800" i="1" spc="4" dirty="0">
                <a:latin typeface="Arial"/>
                <a:cs typeface="Arial"/>
              </a:rPr>
              <a:t>s</a:t>
            </a:r>
            <a:r>
              <a:rPr sz="2800" i="1" spc="0" dirty="0">
                <a:latin typeface="Arial"/>
                <a:cs typeface="Arial"/>
              </a:rPr>
              <a:t>top</a:t>
            </a:r>
            <a:r>
              <a:rPr sz="2800" i="1" spc="-52" dirty="0">
                <a:latin typeface="Arial"/>
                <a:cs typeface="Arial"/>
              </a:rPr>
              <a:t> </a:t>
            </a:r>
            <a:r>
              <a:rPr sz="2800" i="1" spc="0" dirty="0">
                <a:latin typeface="Arial"/>
                <a:cs typeface="Arial"/>
              </a:rPr>
              <a:t>the</a:t>
            </a:r>
            <a:r>
              <a:rPr sz="2800" i="1" spc="-23" dirty="0">
                <a:latin typeface="Arial"/>
                <a:cs typeface="Arial"/>
              </a:rPr>
              <a:t> </a:t>
            </a:r>
            <a:r>
              <a:rPr sz="2800" i="1" spc="0" dirty="0">
                <a:latin typeface="Arial"/>
                <a:cs typeface="Arial"/>
              </a:rPr>
              <a:t>h</a:t>
            </a:r>
            <a:r>
              <a:rPr sz="2800" i="1" spc="9" dirty="0">
                <a:latin typeface="Arial"/>
                <a:cs typeface="Arial"/>
              </a:rPr>
              <a:t>a</a:t>
            </a:r>
            <a:r>
              <a:rPr sz="2800" i="1" spc="0" dirty="0">
                <a:latin typeface="Arial"/>
                <a:cs typeface="Arial"/>
              </a:rPr>
              <a:t>z</a:t>
            </a:r>
            <a:r>
              <a:rPr sz="2800" i="1" spc="9" dirty="0">
                <a:latin typeface="Arial"/>
                <a:cs typeface="Arial"/>
              </a:rPr>
              <a:t>a</a:t>
            </a:r>
            <a:r>
              <a:rPr sz="2800" i="1" spc="0" dirty="0">
                <a:latin typeface="Arial"/>
                <a:cs typeface="Arial"/>
              </a:rPr>
              <a:t>rd</a:t>
            </a:r>
            <a:r>
              <a:rPr sz="2800" i="1" spc="-75" dirty="0">
                <a:latin typeface="Arial"/>
                <a:cs typeface="Arial"/>
              </a:rPr>
              <a:t> </a:t>
            </a:r>
            <a:r>
              <a:rPr sz="2800" i="1" spc="0" dirty="0">
                <a:latin typeface="Arial"/>
                <a:cs typeface="Arial"/>
              </a:rPr>
              <a:t>at</a:t>
            </a:r>
            <a:r>
              <a:rPr sz="2800" i="1" spc="-23" dirty="0">
                <a:latin typeface="Arial"/>
                <a:cs typeface="Arial"/>
              </a:rPr>
              <a:t> </a:t>
            </a:r>
            <a:r>
              <a:rPr sz="2800" i="1" spc="0" dirty="0">
                <a:latin typeface="Arial"/>
                <a:cs typeface="Arial"/>
              </a:rPr>
              <a:t>s</a:t>
            </a:r>
            <a:r>
              <a:rPr sz="2800" i="1" spc="9" dirty="0">
                <a:latin typeface="Arial"/>
                <a:cs typeface="Arial"/>
              </a:rPr>
              <a:t>o</a:t>
            </a:r>
            <a:r>
              <a:rPr sz="2800" i="1" spc="0" dirty="0">
                <a:latin typeface="Arial"/>
                <a:cs typeface="Arial"/>
              </a:rPr>
              <a:t>u</a:t>
            </a:r>
            <a:r>
              <a:rPr sz="2800" i="1" spc="9" dirty="0">
                <a:latin typeface="Arial"/>
                <a:cs typeface="Arial"/>
              </a:rPr>
              <a:t>r</a:t>
            </a:r>
            <a:r>
              <a:rPr sz="2800" i="1" spc="0" dirty="0">
                <a:latin typeface="Arial"/>
                <a:cs typeface="Arial"/>
              </a:rPr>
              <a:t>c</a:t>
            </a:r>
            <a:r>
              <a:rPr sz="2800" i="1" spc="9" dirty="0">
                <a:latin typeface="Arial"/>
                <a:cs typeface="Arial"/>
              </a:rPr>
              <a:t>e</a:t>
            </a:r>
            <a:r>
              <a:rPr sz="2800" i="1" spc="0" dirty="0">
                <a:latin typeface="Arial"/>
                <a:cs typeface="Arial"/>
              </a:rPr>
              <a:t>,</a:t>
            </a:r>
            <a:endParaRPr sz="2800">
              <a:latin typeface="Arial"/>
              <a:cs typeface="Arial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750824" y="2202683"/>
            <a:ext cx="758299" cy="3424478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R="12700" algn="r">
              <a:lnSpc>
                <a:spcPts val="2060"/>
              </a:lnSpc>
              <a:spcBef>
                <a:spcPts val="103"/>
              </a:spcBef>
            </a:pPr>
            <a:r>
              <a:rPr sz="1900" spc="0" dirty="0">
                <a:solidFill>
                  <a:srgbClr val="9999CC"/>
                </a:solidFill>
                <a:latin typeface="Wingdings"/>
                <a:cs typeface="Wingdings"/>
              </a:rPr>
              <a:t></a:t>
            </a:r>
            <a:endParaRPr sz="1900">
              <a:latin typeface="Wingdings"/>
              <a:cs typeface="Wingdings"/>
            </a:endParaRPr>
          </a:p>
          <a:p>
            <a:pPr marR="12971" algn="r">
              <a:lnSpc>
                <a:spcPct val="92488"/>
              </a:lnSpc>
              <a:spcBef>
                <a:spcPts val="1244"/>
              </a:spcBef>
            </a:pPr>
            <a:r>
              <a:rPr sz="1900" spc="0" dirty="0">
                <a:solidFill>
                  <a:srgbClr val="9999CC"/>
                </a:solidFill>
                <a:latin typeface="Wingdings"/>
                <a:cs typeface="Wingdings"/>
              </a:rPr>
              <a:t></a:t>
            </a:r>
            <a:endParaRPr sz="1900">
              <a:latin typeface="Wingdings"/>
              <a:cs typeface="Wingdings"/>
            </a:endParaRPr>
          </a:p>
          <a:p>
            <a:pPr marR="12971" algn="r">
              <a:lnSpc>
                <a:spcPct val="92488"/>
              </a:lnSpc>
              <a:spcBef>
                <a:spcPts val="1347"/>
              </a:spcBef>
            </a:pPr>
            <a:r>
              <a:rPr sz="1900" spc="0" dirty="0">
                <a:solidFill>
                  <a:srgbClr val="9999CC"/>
                </a:solidFill>
                <a:latin typeface="Wingdings"/>
                <a:cs typeface="Wingdings"/>
              </a:rPr>
              <a:t></a:t>
            </a:r>
            <a:endParaRPr sz="1900">
              <a:latin typeface="Wingdings"/>
              <a:cs typeface="Wingdings"/>
            </a:endParaRPr>
          </a:p>
          <a:p>
            <a:pPr marR="12971" algn="r">
              <a:lnSpc>
                <a:spcPct val="92488"/>
              </a:lnSpc>
              <a:spcBef>
                <a:spcPts val="1349"/>
              </a:spcBef>
            </a:pPr>
            <a:r>
              <a:rPr sz="1900" spc="0" dirty="0">
                <a:solidFill>
                  <a:srgbClr val="9999CC"/>
                </a:solidFill>
                <a:latin typeface="Wingdings"/>
                <a:cs typeface="Wingdings"/>
              </a:rPr>
              <a:t></a:t>
            </a:r>
            <a:endParaRPr sz="1900">
              <a:latin typeface="Wingdings"/>
              <a:cs typeface="Wingdings"/>
            </a:endParaRPr>
          </a:p>
          <a:p>
            <a:pPr marR="12971" algn="r">
              <a:lnSpc>
                <a:spcPct val="92488"/>
              </a:lnSpc>
              <a:spcBef>
                <a:spcPts val="1347"/>
              </a:spcBef>
            </a:pPr>
            <a:r>
              <a:rPr sz="1900" spc="0" dirty="0">
                <a:solidFill>
                  <a:srgbClr val="9999CC"/>
                </a:solidFill>
                <a:latin typeface="Wingdings"/>
                <a:cs typeface="Wingdings"/>
              </a:rPr>
              <a:t></a:t>
            </a:r>
            <a:endParaRPr sz="1900">
              <a:latin typeface="Wingdings"/>
              <a:cs typeface="Wingdings"/>
            </a:endParaRPr>
          </a:p>
          <a:p>
            <a:pPr marR="12971" algn="r">
              <a:lnSpc>
                <a:spcPct val="92488"/>
              </a:lnSpc>
              <a:spcBef>
                <a:spcPts val="1347"/>
              </a:spcBef>
            </a:pPr>
            <a:r>
              <a:rPr sz="1900" spc="0" dirty="0">
                <a:solidFill>
                  <a:srgbClr val="9999CC"/>
                </a:solidFill>
                <a:latin typeface="Wingdings"/>
                <a:cs typeface="Wingdings"/>
              </a:rPr>
              <a:t></a:t>
            </a:r>
            <a:endParaRPr sz="1900">
              <a:latin typeface="Wingdings"/>
              <a:cs typeface="Wingdings"/>
            </a:endParaRPr>
          </a:p>
          <a:p>
            <a:pPr marR="12971" algn="r">
              <a:lnSpc>
                <a:spcPct val="92488"/>
              </a:lnSpc>
              <a:spcBef>
                <a:spcPts val="1347"/>
              </a:spcBef>
            </a:pPr>
            <a:r>
              <a:rPr sz="1900" spc="0" dirty="0">
                <a:solidFill>
                  <a:srgbClr val="9999CC"/>
                </a:solidFill>
                <a:latin typeface="Wingdings"/>
                <a:cs typeface="Wingdings"/>
              </a:rPr>
              <a:t></a:t>
            </a:r>
            <a:endParaRPr sz="1900">
              <a:latin typeface="Wingdings"/>
              <a:cs typeface="Wingdings"/>
            </a:endParaRPr>
          </a:p>
          <a:p>
            <a:pPr marR="35059" algn="r">
              <a:lnSpc>
                <a:spcPct val="95825"/>
              </a:lnSpc>
              <a:spcBef>
                <a:spcPts val="911"/>
              </a:spcBef>
            </a:pPr>
            <a:r>
              <a:rPr sz="2800" i="1" spc="0" dirty="0">
                <a:latin typeface="Arial"/>
                <a:cs typeface="Arial"/>
              </a:rPr>
              <a:t>PPE</a:t>
            </a:r>
            <a:endParaRPr sz="2800">
              <a:latin typeface="Arial"/>
              <a:cs typeface="Arial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996492" y="5673338"/>
            <a:ext cx="7016451" cy="807212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02908" marR="128611" algn="ctr">
              <a:lnSpc>
                <a:spcPts val="2960"/>
              </a:lnSpc>
              <a:spcBef>
                <a:spcPts val="148"/>
              </a:spcBef>
            </a:pPr>
            <a:r>
              <a:rPr sz="2800" i="1" spc="0" dirty="0">
                <a:latin typeface="Arial"/>
                <a:cs typeface="Arial"/>
              </a:rPr>
              <a:t>b</a:t>
            </a:r>
            <a:r>
              <a:rPr sz="2800" i="1" spc="9" dirty="0">
                <a:latin typeface="Arial"/>
                <a:cs typeface="Arial"/>
              </a:rPr>
              <a:t>u</a:t>
            </a:r>
            <a:r>
              <a:rPr sz="2800" i="1" spc="0" dirty="0">
                <a:latin typeface="Arial"/>
                <a:cs typeface="Arial"/>
              </a:rPr>
              <a:t>t</a:t>
            </a:r>
            <a:r>
              <a:rPr sz="2800" i="1" spc="-31" dirty="0">
                <a:latin typeface="Arial"/>
                <a:cs typeface="Arial"/>
              </a:rPr>
              <a:t> </a:t>
            </a:r>
            <a:r>
              <a:rPr sz="2800" i="1" spc="9" dirty="0">
                <a:latin typeface="Arial"/>
                <a:cs typeface="Arial"/>
              </a:rPr>
              <a:t>s</a:t>
            </a:r>
            <a:r>
              <a:rPr sz="2800" i="1" spc="0" dirty="0">
                <a:latin typeface="Arial"/>
                <a:cs typeface="Arial"/>
              </a:rPr>
              <a:t>im</a:t>
            </a:r>
            <a:r>
              <a:rPr sz="2800" i="1" spc="9" dirty="0">
                <a:latin typeface="Arial"/>
                <a:cs typeface="Arial"/>
              </a:rPr>
              <a:t>p</a:t>
            </a:r>
            <a:r>
              <a:rPr sz="2800" i="1" spc="0" dirty="0">
                <a:latin typeface="Arial"/>
                <a:cs typeface="Arial"/>
              </a:rPr>
              <a:t>ly</a:t>
            </a:r>
            <a:r>
              <a:rPr sz="2800" i="1" spc="-79" dirty="0">
                <a:latin typeface="Arial"/>
                <a:cs typeface="Arial"/>
              </a:rPr>
              <a:t> </a:t>
            </a:r>
            <a:r>
              <a:rPr sz="2800" i="1" spc="4" dirty="0">
                <a:latin typeface="Arial"/>
                <a:cs typeface="Arial"/>
              </a:rPr>
              <a:t>s</a:t>
            </a:r>
            <a:r>
              <a:rPr sz="2800" i="1" spc="0" dirty="0">
                <a:latin typeface="Arial"/>
                <a:cs typeface="Arial"/>
              </a:rPr>
              <a:t>e</a:t>
            </a:r>
            <a:r>
              <a:rPr sz="2800" i="1" spc="9" dirty="0">
                <a:latin typeface="Arial"/>
                <a:cs typeface="Arial"/>
              </a:rPr>
              <a:t>r</a:t>
            </a:r>
            <a:r>
              <a:rPr sz="2800" i="1" spc="0" dirty="0">
                <a:latin typeface="Arial"/>
                <a:cs typeface="Arial"/>
              </a:rPr>
              <a:t>v</a:t>
            </a:r>
            <a:r>
              <a:rPr sz="2800" i="1" spc="9" dirty="0">
                <a:latin typeface="Arial"/>
                <a:cs typeface="Arial"/>
              </a:rPr>
              <a:t>e</a:t>
            </a:r>
            <a:r>
              <a:rPr sz="2800" i="1" spc="0" dirty="0">
                <a:latin typeface="Arial"/>
                <a:cs typeface="Arial"/>
              </a:rPr>
              <a:t>s</a:t>
            </a:r>
            <a:r>
              <a:rPr sz="2800" i="1" spc="-82" dirty="0">
                <a:latin typeface="Arial"/>
                <a:cs typeface="Arial"/>
              </a:rPr>
              <a:t> </a:t>
            </a:r>
            <a:r>
              <a:rPr sz="2800" i="1" spc="0" dirty="0">
                <a:latin typeface="Arial"/>
                <a:cs typeface="Arial"/>
              </a:rPr>
              <a:t>as</a:t>
            </a:r>
            <a:r>
              <a:rPr sz="2800" i="1" spc="-29" dirty="0">
                <a:latin typeface="Arial"/>
                <a:cs typeface="Arial"/>
              </a:rPr>
              <a:t> </a:t>
            </a:r>
            <a:r>
              <a:rPr sz="2800" i="1" spc="0" dirty="0">
                <a:latin typeface="Arial"/>
                <a:cs typeface="Arial"/>
              </a:rPr>
              <a:t>a</a:t>
            </a:r>
            <a:r>
              <a:rPr sz="2800" i="1" spc="-15" dirty="0">
                <a:latin typeface="Arial"/>
                <a:cs typeface="Arial"/>
              </a:rPr>
              <a:t> </a:t>
            </a:r>
            <a:r>
              <a:rPr sz="2800" i="1" spc="9" dirty="0">
                <a:latin typeface="Arial"/>
                <a:cs typeface="Arial"/>
              </a:rPr>
              <a:t>b</a:t>
            </a:r>
            <a:r>
              <a:rPr sz="2800" i="1" spc="0" dirty="0">
                <a:latin typeface="Arial"/>
                <a:cs typeface="Arial"/>
              </a:rPr>
              <a:t>a</a:t>
            </a:r>
            <a:r>
              <a:rPr sz="2800" i="1" spc="9" dirty="0">
                <a:latin typeface="Arial"/>
                <a:cs typeface="Arial"/>
              </a:rPr>
              <a:t>r</a:t>
            </a:r>
            <a:r>
              <a:rPr sz="2800" i="1" spc="0" dirty="0">
                <a:latin typeface="Arial"/>
                <a:cs typeface="Arial"/>
              </a:rPr>
              <a:t>ri</a:t>
            </a:r>
            <a:r>
              <a:rPr sz="2800" i="1" spc="9" dirty="0">
                <a:latin typeface="Arial"/>
                <a:cs typeface="Arial"/>
              </a:rPr>
              <a:t>e</a:t>
            </a:r>
            <a:r>
              <a:rPr sz="2800" i="1" spc="0" dirty="0">
                <a:latin typeface="Arial"/>
                <a:cs typeface="Arial"/>
              </a:rPr>
              <a:t>r</a:t>
            </a:r>
            <a:r>
              <a:rPr sz="2800" i="1" spc="-60" dirty="0">
                <a:latin typeface="Arial"/>
                <a:cs typeface="Arial"/>
              </a:rPr>
              <a:t> </a:t>
            </a:r>
            <a:r>
              <a:rPr sz="2800" i="1" spc="0" dirty="0">
                <a:latin typeface="Arial"/>
                <a:cs typeface="Arial"/>
              </a:rPr>
              <a:t>p</a:t>
            </a:r>
            <a:r>
              <a:rPr sz="2800" i="1" spc="9" dirty="0">
                <a:latin typeface="Arial"/>
                <a:cs typeface="Arial"/>
              </a:rPr>
              <a:t>r</a:t>
            </a:r>
            <a:r>
              <a:rPr sz="2800" i="1" spc="0" dirty="0">
                <a:latin typeface="Arial"/>
                <a:cs typeface="Arial"/>
              </a:rPr>
              <a:t>ot</a:t>
            </a:r>
            <a:r>
              <a:rPr sz="2800" i="1" spc="9" dirty="0">
                <a:latin typeface="Arial"/>
                <a:cs typeface="Arial"/>
              </a:rPr>
              <a:t>e</a:t>
            </a:r>
            <a:r>
              <a:rPr sz="2800" i="1" spc="0" dirty="0">
                <a:latin typeface="Arial"/>
                <a:cs typeface="Arial"/>
              </a:rPr>
              <a:t>c</a:t>
            </a:r>
            <a:r>
              <a:rPr sz="2800" i="1" spc="4" dirty="0">
                <a:latin typeface="Arial"/>
                <a:cs typeface="Arial"/>
              </a:rPr>
              <a:t>t</a:t>
            </a:r>
            <a:r>
              <a:rPr sz="2800" i="1" spc="0" dirty="0">
                <a:latin typeface="Arial"/>
                <a:cs typeface="Arial"/>
              </a:rPr>
              <a:t>i</a:t>
            </a:r>
            <a:r>
              <a:rPr sz="2800" i="1" spc="4" dirty="0">
                <a:latin typeface="Arial"/>
                <a:cs typeface="Arial"/>
              </a:rPr>
              <a:t>o</a:t>
            </a:r>
            <a:r>
              <a:rPr sz="2800" i="1" spc="0" dirty="0">
                <a:latin typeface="Arial"/>
                <a:cs typeface="Arial"/>
              </a:rPr>
              <a:t>n</a:t>
            </a:r>
            <a:r>
              <a:rPr sz="2800" i="1" spc="-122" dirty="0">
                <a:latin typeface="Arial"/>
                <a:cs typeface="Arial"/>
              </a:rPr>
              <a:t> </a:t>
            </a:r>
            <a:r>
              <a:rPr sz="2800" i="1" spc="0" dirty="0">
                <a:latin typeface="Arial"/>
                <a:cs typeface="Arial"/>
              </a:rPr>
              <a:t>to</a:t>
            </a:r>
            <a:endParaRPr sz="2800">
              <a:latin typeface="Arial"/>
              <a:cs typeface="Arial"/>
            </a:endParaRPr>
          </a:p>
          <a:p>
            <a:pPr algn="ctr">
              <a:lnSpc>
                <a:spcPct val="95825"/>
              </a:lnSpc>
            </a:pPr>
            <a:r>
              <a:rPr sz="2800" i="1" spc="0" dirty="0">
                <a:latin typeface="Arial"/>
                <a:cs typeface="Arial"/>
              </a:rPr>
              <a:t>r</a:t>
            </a:r>
            <a:r>
              <a:rPr sz="2800" i="1" spc="9" dirty="0">
                <a:latin typeface="Arial"/>
                <a:cs typeface="Arial"/>
              </a:rPr>
              <a:t>e</a:t>
            </a:r>
            <a:r>
              <a:rPr sz="2800" i="1" spc="0" dirty="0">
                <a:latin typeface="Arial"/>
                <a:cs typeface="Arial"/>
              </a:rPr>
              <a:t>d</a:t>
            </a:r>
            <a:r>
              <a:rPr sz="2800" i="1" spc="9" dirty="0">
                <a:latin typeface="Arial"/>
                <a:cs typeface="Arial"/>
              </a:rPr>
              <a:t>u</a:t>
            </a:r>
            <a:r>
              <a:rPr sz="2800" i="1" spc="0" dirty="0">
                <a:latin typeface="Arial"/>
                <a:cs typeface="Arial"/>
              </a:rPr>
              <a:t>ce</a:t>
            </a:r>
            <a:r>
              <a:rPr sz="2800" i="1" spc="-75" dirty="0">
                <a:latin typeface="Arial"/>
                <a:cs typeface="Arial"/>
              </a:rPr>
              <a:t> </a:t>
            </a:r>
            <a:r>
              <a:rPr sz="2800" i="1" spc="0" dirty="0">
                <a:latin typeface="Arial"/>
                <a:cs typeface="Arial"/>
              </a:rPr>
              <a:t>t</a:t>
            </a:r>
            <a:r>
              <a:rPr sz="2800" i="1" spc="9" dirty="0">
                <a:latin typeface="Arial"/>
                <a:cs typeface="Arial"/>
              </a:rPr>
              <a:t>h</a:t>
            </a:r>
            <a:r>
              <a:rPr sz="2800" i="1" spc="0" dirty="0">
                <a:latin typeface="Arial"/>
                <a:cs typeface="Arial"/>
              </a:rPr>
              <a:t>e</a:t>
            </a:r>
            <a:r>
              <a:rPr sz="2800" i="1" spc="-38" dirty="0">
                <a:latin typeface="Arial"/>
                <a:cs typeface="Arial"/>
              </a:rPr>
              <a:t> </a:t>
            </a:r>
            <a:r>
              <a:rPr sz="2800" i="1" spc="9" dirty="0">
                <a:latin typeface="Arial"/>
                <a:cs typeface="Arial"/>
              </a:rPr>
              <a:t>s</a:t>
            </a:r>
            <a:r>
              <a:rPr sz="2800" i="1" spc="0" dirty="0">
                <a:latin typeface="Arial"/>
                <a:cs typeface="Arial"/>
              </a:rPr>
              <a:t>e</a:t>
            </a:r>
            <a:r>
              <a:rPr sz="2800" i="1" spc="9" dirty="0">
                <a:latin typeface="Arial"/>
                <a:cs typeface="Arial"/>
              </a:rPr>
              <a:t>v</a:t>
            </a:r>
            <a:r>
              <a:rPr sz="2800" i="1" spc="0" dirty="0">
                <a:latin typeface="Arial"/>
                <a:cs typeface="Arial"/>
              </a:rPr>
              <a:t>e</a:t>
            </a:r>
            <a:r>
              <a:rPr sz="2800" i="1" spc="9" dirty="0">
                <a:latin typeface="Arial"/>
                <a:cs typeface="Arial"/>
              </a:rPr>
              <a:t>r</a:t>
            </a:r>
            <a:r>
              <a:rPr sz="2800" i="1" spc="0" dirty="0">
                <a:latin typeface="Arial"/>
                <a:cs typeface="Arial"/>
              </a:rPr>
              <a:t>ity</a:t>
            </a:r>
            <a:r>
              <a:rPr sz="2800" i="1" spc="-96" dirty="0">
                <a:latin typeface="Arial"/>
                <a:cs typeface="Arial"/>
              </a:rPr>
              <a:t> </a:t>
            </a:r>
            <a:r>
              <a:rPr sz="2800" i="1" spc="0" dirty="0">
                <a:latin typeface="Arial"/>
                <a:cs typeface="Arial"/>
              </a:rPr>
              <a:t>of</a:t>
            </a:r>
            <a:r>
              <a:rPr sz="2800" i="1" spc="-23" dirty="0">
                <a:latin typeface="Arial"/>
                <a:cs typeface="Arial"/>
              </a:rPr>
              <a:t> </a:t>
            </a:r>
            <a:r>
              <a:rPr sz="2800" i="1" spc="0" dirty="0">
                <a:latin typeface="Arial"/>
                <a:cs typeface="Arial"/>
              </a:rPr>
              <a:t>the</a:t>
            </a:r>
            <a:r>
              <a:rPr sz="2800" i="1" spc="-28" dirty="0">
                <a:latin typeface="Arial"/>
                <a:cs typeface="Arial"/>
              </a:rPr>
              <a:t> </a:t>
            </a:r>
            <a:r>
              <a:rPr sz="2800" i="1" spc="0" dirty="0">
                <a:latin typeface="Arial"/>
                <a:cs typeface="Arial"/>
              </a:rPr>
              <a:t>p</a:t>
            </a:r>
            <a:r>
              <a:rPr sz="2800" i="1" spc="9" dirty="0">
                <a:latin typeface="Arial"/>
                <a:cs typeface="Arial"/>
              </a:rPr>
              <a:t>o</a:t>
            </a:r>
            <a:r>
              <a:rPr sz="2800" i="1" spc="0" dirty="0">
                <a:latin typeface="Arial"/>
                <a:cs typeface="Arial"/>
              </a:rPr>
              <a:t>te</a:t>
            </a:r>
            <a:r>
              <a:rPr sz="2800" i="1" spc="9" dirty="0">
                <a:latin typeface="Arial"/>
                <a:cs typeface="Arial"/>
              </a:rPr>
              <a:t>n</a:t>
            </a:r>
            <a:r>
              <a:rPr sz="2800" i="1" spc="0" dirty="0">
                <a:latin typeface="Arial"/>
                <a:cs typeface="Arial"/>
              </a:rPr>
              <a:t>ti</a:t>
            </a:r>
            <a:r>
              <a:rPr sz="2800" i="1" spc="9" dirty="0">
                <a:latin typeface="Arial"/>
                <a:cs typeface="Arial"/>
              </a:rPr>
              <a:t>a</a:t>
            </a:r>
            <a:r>
              <a:rPr sz="2800" i="1" spc="0" dirty="0">
                <a:latin typeface="Arial"/>
                <a:cs typeface="Arial"/>
              </a:rPr>
              <a:t>l</a:t>
            </a:r>
            <a:r>
              <a:rPr sz="2800" i="1" spc="-105" dirty="0">
                <a:latin typeface="Arial"/>
                <a:cs typeface="Arial"/>
              </a:rPr>
              <a:t> </a:t>
            </a:r>
            <a:r>
              <a:rPr sz="2800" i="1" spc="9" dirty="0">
                <a:latin typeface="Arial"/>
                <a:cs typeface="Arial"/>
              </a:rPr>
              <a:t>a</a:t>
            </a:r>
            <a:r>
              <a:rPr sz="2800" i="1" spc="0" dirty="0">
                <a:latin typeface="Arial"/>
                <a:cs typeface="Arial"/>
              </a:rPr>
              <a:t>c</a:t>
            </a:r>
            <a:r>
              <a:rPr sz="2800" i="1" spc="9" dirty="0">
                <a:latin typeface="Arial"/>
                <a:cs typeface="Arial"/>
              </a:rPr>
              <a:t>c</a:t>
            </a:r>
            <a:r>
              <a:rPr sz="2800" i="1" spc="0" dirty="0">
                <a:latin typeface="Arial"/>
                <a:cs typeface="Arial"/>
              </a:rPr>
              <a:t>i</a:t>
            </a:r>
            <a:r>
              <a:rPr sz="2800" i="1" spc="4" dirty="0">
                <a:latin typeface="Arial"/>
                <a:cs typeface="Arial"/>
              </a:rPr>
              <a:t>d</a:t>
            </a:r>
            <a:r>
              <a:rPr sz="2800" i="1" spc="0" dirty="0">
                <a:latin typeface="Arial"/>
                <a:cs typeface="Arial"/>
              </a:rPr>
              <a:t>e</a:t>
            </a:r>
            <a:r>
              <a:rPr sz="2800" i="1" spc="9" dirty="0">
                <a:latin typeface="Arial"/>
                <a:cs typeface="Arial"/>
              </a:rPr>
              <a:t>n</a:t>
            </a:r>
            <a:r>
              <a:rPr sz="2800" i="1" spc="0" dirty="0">
                <a:latin typeface="Arial"/>
                <a:cs typeface="Arial"/>
              </a:rPr>
              <a:t>t.</a:t>
            </a:r>
            <a:endParaRPr sz="2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Group 24">
            <a:extLst>
              <a:ext uri="{FF2B5EF4-FFF2-40B4-BE49-F238E27FC236}">
                <a16:creationId xmlns:a16="http://schemas.microsoft.com/office/drawing/2014/main" id="{5C4FBA11-4D02-4C37-BEA8-6C4335D1CF8C}"/>
              </a:ext>
            </a:extLst>
          </p:cNvPr>
          <p:cNvGrpSpPr/>
          <p:nvPr/>
        </p:nvGrpSpPr>
        <p:grpSpPr>
          <a:xfrm>
            <a:off x="0" y="-52708"/>
            <a:ext cx="9296400" cy="6910708"/>
            <a:chOff x="0" y="-52708"/>
            <a:chExt cx="9296400" cy="6910708"/>
          </a:xfrm>
        </p:grpSpPr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1EDD9E5E-00CC-47CA-AE4C-983783891125}"/>
                </a:ext>
              </a:extLst>
            </p:cNvPr>
            <p:cNvGrpSpPr/>
            <p:nvPr/>
          </p:nvGrpSpPr>
          <p:grpSpPr>
            <a:xfrm>
              <a:off x="0" y="-52708"/>
              <a:ext cx="9296400" cy="4548508"/>
              <a:chOff x="0" y="-52708"/>
              <a:chExt cx="9296400" cy="4548508"/>
            </a:xfrm>
          </p:grpSpPr>
          <p:grpSp>
            <p:nvGrpSpPr>
              <p:cNvPr id="28" name="Group 27">
                <a:extLst>
                  <a:ext uri="{FF2B5EF4-FFF2-40B4-BE49-F238E27FC236}">
                    <a16:creationId xmlns:a16="http://schemas.microsoft.com/office/drawing/2014/main" id="{EB495313-DC24-4B73-A7CE-8301BE0D70DE}"/>
                  </a:ext>
                </a:extLst>
              </p:cNvPr>
              <p:cNvGrpSpPr/>
              <p:nvPr/>
            </p:nvGrpSpPr>
            <p:grpSpPr>
              <a:xfrm>
                <a:off x="0" y="-52708"/>
                <a:ext cx="9296400" cy="4548508"/>
                <a:chOff x="0" y="0"/>
                <a:chExt cx="3218687" cy="2028766"/>
              </a:xfrm>
            </p:grpSpPr>
            <p:sp>
              <p:nvSpPr>
                <p:cNvPr id="30" name="Rectangle 29">
                  <a:extLst>
                    <a:ext uri="{FF2B5EF4-FFF2-40B4-BE49-F238E27FC236}">
                      <a16:creationId xmlns:a16="http://schemas.microsoft.com/office/drawing/2014/main" id="{E221CDFB-B4F6-465D-8BE1-26F9AB0F5F5E}"/>
                    </a:ext>
                  </a:extLst>
                </p:cNvPr>
                <p:cNvSpPr/>
                <p:nvPr/>
              </p:nvSpPr>
              <p:spPr>
                <a:xfrm>
                  <a:off x="695168" y="0"/>
                  <a:ext cx="2523519" cy="2028766"/>
                </a:xfrm>
                <a:prstGeom prst="rect">
                  <a:avLst/>
                </a:prstGeom>
                <a:solidFill>
                  <a:sysClr val="window" lastClr="FFFFFF">
                    <a:alpha val="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PH"/>
                </a:p>
              </p:txBody>
            </p:sp>
            <p:grpSp>
              <p:nvGrpSpPr>
                <p:cNvPr id="31" name="Group 30">
                  <a:extLst>
                    <a:ext uri="{FF2B5EF4-FFF2-40B4-BE49-F238E27FC236}">
                      <a16:creationId xmlns:a16="http://schemas.microsoft.com/office/drawing/2014/main" id="{0CD9B815-103B-4010-A30A-96FB7BE4EC8E}"/>
                    </a:ext>
                  </a:extLst>
                </p:cNvPr>
                <p:cNvGrpSpPr/>
                <p:nvPr/>
              </p:nvGrpSpPr>
              <p:grpSpPr>
                <a:xfrm>
                  <a:off x="0" y="19050"/>
                  <a:ext cx="2249424" cy="832104"/>
                  <a:chOff x="228600" y="0"/>
                  <a:chExt cx="1472184" cy="1024128"/>
                </a:xfrm>
              </p:grpSpPr>
              <p:sp>
                <p:nvSpPr>
                  <p:cNvPr id="32" name="Rectangle 10">
                    <a:extLst>
                      <a:ext uri="{FF2B5EF4-FFF2-40B4-BE49-F238E27FC236}">
                        <a16:creationId xmlns:a16="http://schemas.microsoft.com/office/drawing/2014/main" id="{52B80560-A050-4AC9-B136-69386B572E5B}"/>
                      </a:ext>
                    </a:extLst>
                  </p:cNvPr>
                  <p:cNvSpPr/>
                  <p:nvPr/>
                </p:nvSpPr>
                <p:spPr>
                  <a:xfrm>
                    <a:off x="228600" y="0"/>
                    <a:ext cx="1466258" cy="1012274"/>
                  </a:xfrm>
                  <a:custGeom>
                    <a:avLst/>
                    <a:gdLst>
                      <a:gd name="connsiteX0" fmla="*/ 0 w 2240281"/>
                      <a:gd name="connsiteY0" fmla="*/ 0 h 822960"/>
                      <a:gd name="connsiteX1" fmla="*/ 2240281 w 2240281"/>
                      <a:gd name="connsiteY1" fmla="*/ 0 h 822960"/>
                      <a:gd name="connsiteX2" fmla="*/ 2240281 w 2240281"/>
                      <a:gd name="connsiteY2" fmla="*/ 822960 h 822960"/>
                      <a:gd name="connsiteX3" fmla="*/ 0 w 2240281"/>
                      <a:gd name="connsiteY3" fmla="*/ 822960 h 822960"/>
                      <a:gd name="connsiteX4" fmla="*/ 0 w 2240281"/>
                      <a:gd name="connsiteY4" fmla="*/ 0 h 822960"/>
                      <a:gd name="connsiteX0" fmla="*/ 0 w 2240281"/>
                      <a:gd name="connsiteY0" fmla="*/ 0 h 822960"/>
                      <a:gd name="connsiteX1" fmla="*/ 2240281 w 2240281"/>
                      <a:gd name="connsiteY1" fmla="*/ 0 h 822960"/>
                      <a:gd name="connsiteX2" fmla="*/ 1659256 w 2240281"/>
                      <a:gd name="connsiteY2" fmla="*/ 222885 h 822960"/>
                      <a:gd name="connsiteX3" fmla="*/ 0 w 2240281"/>
                      <a:gd name="connsiteY3" fmla="*/ 822960 h 822960"/>
                      <a:gd name="connsiteX4" fmla="*/ 0 w 2240281"/>
                      <a:gd name="connsiteY4" fmla="*/ 0 h 8229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240281" h="822960">
                        <a:moveTo>
                          <a:pt x="0" y="0"/>
                        </a:moveTo>
                        <a:lnTo>
                          <a:pt x="2240281" y="0"/>
                        </a:lnTo>
                        <a:lnTo>
                          <a:pt x="1659256" y="222885"/>
                        </a:lnTo>
                        <a:lnTo>
                          <a:pt x="0" y="82296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4472C4"/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PH"/>
                  </a:p>
                </p:txBody>
              </p:sp>
              <p:sp>
                <p:nvSpPr>
                  <p:cNvPr id="33" name="Rectangle 32">
                    <a:extLst>
                      <a:ext uri="{FF2B5EF4-FFF2-40B4-BE49-F238E27FC236}">
                        <a16:creationId xmlns:a16="http://schemas.microsoft.com/office/drawing/2014/main" id="{D7051152-EEDE-4568-871C-17928BDD02B4}"/>
                      </a:ext>
                    </a:extLst>
                  </p:cNvPr>
                  <p:cNvSpPr/>
                  <p:nvPr/>
                </p:nvSpPr>
                <p:spPr>
                  <a:xfrm>
                    <a:off x="228600" y="0"/>
                    <a:ext cx="1472184" cy="1024128"/>
                  </a:xfrm>
                  <a:prstGeom prst="rect">
                    <a:avLst/>
                  </a:prstGeom>
                  <a:blipFill>
                    <a:blip r:embed="rId2"/>
                    <a:stretch>
                      <a:fillRect/>
                    </a:stretch>
                  </a:blip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PH"/>
                  </a:p>
                </p:txBody>
              </p:sp>
            </p:grpSp>
          </p:grpSp>
          <p:pic>
            <p:nvPicPr>
              <p:cNvPr id="29" name="Picture 28">
                <a:extLst>
                  <a:ext uri="{FF2B5EF4-FFF2-40B4-BE49-F238E27FC236}">
                    <a16:creationId xmlns:a16="http://schemas.microsoft.com/office/drawing/2014/main" id="{D49B2968-EF9B-438A-958A-10968FC6BFCC}"/>
                  </a:ext>
                </a:extLst>
              </p:cNvPr>
              <p:cNvPicPr/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6200" y="130883"/>
                <a:ext cx="1114678" cy="1088317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</p:pic>
        </p:grp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92CAF0A4-B697-4BD7-AF6F-A5C50BEAD5B5}"/>
                </a:ext>
              </a:extLst>
            </p:cNvPr>
            <p:cNvSpPr/>
            <p:nvPr/>
          </p:nvSpPr>
          <p:spPr>
            <a:xfrm>
              <a:off x="0" y="6658548"/>
              <a:ext cx="9144000" cy="19945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/>
            </a:p>
          </p:txBody>
        </p:sp>
      </p:grpSp>
      <p:sp>
        <p:nvSpPr>
          <p:cNvPr id="4" name="object 4"/>
          <p:cNvSpPr/>
          <p:nvPr/>
        </p:nvSpPr>
        <p:spPr>
          <a:xfrm>
            <a:off x="4530852" y="3645408"/>
            <a:ext cx="856488" cy="123443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6528816" y="3645408"/>
            <a:ext cx="858012" cy="1234439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2542413" y="3048000"/>
            <a:ext cx="2367237" cy="502538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5046979" y="3989323"/>
            <a:ext cx="1840865" cy="386461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5031079" y="3048000"/>
            <a:ext cx="1872767" cy="418464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6574535" y="4779264"/>
            <a:ext cx="335279" cy="457200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6263640" y="5023103"/>
            <a:ext cx="335280" cy="457200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 txBox="1"/>
          <p:nvPr/>
        </p:nvSpPr>
        <p:spPr>
          <a:xfrm>
            <a:off x="0" y="4417235"/>
            <a:ext cx="9143999" cy="116955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en-PH" sz="2000" b="1" spc="-30" dirty="0">
                <a:solidFill>
                  <a:srgbClr val="003300"/>
                </a:solidFill>
                <a:latin typeface="Trebuchet MS"/>
                <a:cs typeface="Trebuchet MS"/>
              </a:rPr>
              <a:t>RBA-ENVIRONMENT, HEALTH &amp; SAFETY CONSULTANCY &amp; TRAINING SOLUTION</a:t>
            </a:r>
            <a:endParaRPr sz="2000" b="1" dirty="0">
              <a:solidFill>
                <a:srgbClr val="003300"/>
              </a:solidFill>
              <a:latin typeface="Trebuchet MS"/>
              <a:cs typeface="Trebuchet MS"/>
            </a:endParaRPr>
          </a:p>
          <a:p>
            <a:pPr marL="883285" marR="876300" algn="ctr">
              <a:lnSpc>
                <a:spcPct val="100000"/>
              </a:lnSpc>
              <a:spcBef>
                <a:spcPts val="15"/>
              </a:spcBef>
            </a:pPr>
            <a:r>
              <a:rPr sz="2800" b="1" spc="-10" dirty="0">
                <a:latin typeface="Trebuchet MS"/>
                <a:cs typeface="Trebuchet MS"/>
              </a:rPr>
              <a:t>Website</a:t>
            </a:r>
            <a:r>
              <a:rPr lang="en-PH" sz="2800" b="1" spc="-10" dirty="0">
                <a:latin typeface="Trebuchet MS"/>
                <a:cs typeface="Trebuchet MS"/>
              </a:rPr>
              <a:t>: </a:t>
            </a:r>
            <a:r>
              <a:rPr sz="2800" b="1" spc="-20" dirty="0">
                <a:solidFill>
                  <a:srgbClr val="0000FF"/>
                </a:solidFill>
                <a:latin typeface="Trebuchet MS"/>
                <a:cs typeface="Trebuchet MS"/>
              </a:rPr>
              <a:t>www.</a:t>
            </a:r>
            <a:r>
              <a:rPr lang="en-PH" sz="2800" b="1" spc="-20" dirty="0">
                <a:solidFill>
                  <a:srgbClr val="0000FF"/>
                </a:solidFill>
                <a:latin typeface="Trebuchet MS"/>
                <a:cs typeface="Trebuchet MS"/>
              </a:rPr>
              <a:t>rba-ehscts.com</a:t>
            </a:r>
          </a:p>
          <a:p>
            <a:pPr marL="883285" marR="876300" algn="ctr">
              <a:lnSpc>
                <a:spcPct val="100000"/>
              </a:lnSpc>
              <a:spcBef>
                <a:spcPts val="15"/>
              </a:spcBef>
            </a:pPr>
            <a:r>
              <a:rPr sz="2800" b="1" spc="-5" dirty="0">
                <a:latin typeface="Trebuchet MS"/>
                <a:cs typeface="Trebuchet MS"/>
              </a:rPr>
              <a:t>Email:</a:t>
            </a:r>
            <a:r>
              <a:rPr lang="en-PH" sz="2800" b="1" spc="-20" dirty="0">
                <a:solidFill>
                  <a:srgbClr val="0000FF"/>
                </a:solidFill>
                <a:latin typeface="Trebuchet MS"/>
              </a:rPr>
              <a:t>rba.info@yahoo.com</a:t>
            </a:r>
            <a:endParaRPr sz="2800" b="1" spc="-20" dirty="0">
              <a:solidFill>
                <a:srgbClr val="0000FF"/>
              </a:solidFill>
              <a:latin typeface="Trebuchet MS"/>
            </a:endParaRPr>
          </a:p>
        </p:txBody>
      </p:sp>
    </p:spTree>
    <p:extLst>
      <p:ext uri="{BB962C8B-B14F-4D97-AF65-F5344CB8AC3E}">
        <p14:creationId xmlns:p14="http://schemas.microsoft.com/office/powerpoint/2010/main" val="13422498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Group 37">
            <a:extLst>
              <a:ext uri="{FF2B5EF4-FFF2-40B4-BE49-F238E27FC236}">
                <a16:creationId xmlns:a16="http://schemas.microsoft.com/office/drawing/2014/main" id="{B323021E-A68B-4663-AAC7-FEC1A423D25B}"/>
              </a:ext>
            </a:extLst>
          </p:cNvPr>
          <p:cNvGrpSpPr/>
          <p:nvPr/>
        </p:nvGrpSpPr>
        <p:grpSpPr>
          <a:xfrm>
            <a:off x="0" y="-52708"/>
            <a:ext cx="9296400" cy="6910708"/>
            <a:chOff x="0" y="-52708"/>
            <a:chExt cx="9296400" cy="6910708"/>
          </a:xfrm>
        </p:grpSpPr>
        <p:grpSp>
          <p:nvGrpSpPr>
            <p:cNvPr id="39" name="Group 38">
              <a:extLst>
                <a:ext uri="{FF2B5EF4-FFF2-40B4-BE49-F238E27FC236}">
                  <a16:creationId xmlns:a16="http://schemas.microsoft.com/office/drawing/2014/main" id="{37628C72-F33C-43E0-9F34-561568432DC9}"/>
                </a:ext>
              </a:extLst>
            </p:cNvPr>
            <p:cNvGrpSpPr/>
            <p:nvPr/>
          </p:nvGrpSpPr>
          <p:grpSpPr>
            <a:xfrm>
              <a:off x="0" y="-52708"/>
              <a:ext cx="9296400" cy="4548508"/>
              <a:chOff x="0" y="-52708"/>
              <a:chExt cx="9296400" cy="4548508"/>
            </a:xfrm>
          </p:grpSpPr>
          <p:grpSp>
            <p:nvGrpSpPr>
              <p:cNvPr id="41" name="Group 40">
                <a:extLst>
                  <a:ext uri="{FF2B5EF4-FFF2-40B4-BE49-F238E27FC236}">
                    <a16:creationId xmlns:a16="http://schemas.microsoft.com/office/drawing/2014/main" id="{C0330FE0-4E05-4443-8593-F9B3D8855639}"/>
                  </a:ext>
                </a:extLst>
              </p:cNvPr>
              <p:cNvGrpSpPr/>
              <p:nvPr/>
            </p:nvGrpSpPr>
            <p:grpSpPr>
              <a:xfrm>
                <a:off x="0" y="-52708"/>
                <a:ext cx="9296400" cy="4548508"/>
                <a:chOff x="0" y="0"/>
                <a:chExt cx="3218687" cy="2028766"/>
              </a:xfrm>
            </p:grpSpPr>
            <p:sp>
              <p:nvSpPr>
                <p:cNvPr id="43" name="Rectangle 42">
                  <a:extLst>
                    <a:ext uri="{FF2B5EF4-FFF2-40B4-BE49-F238E27FC236}">
                      <a16:creationId xmlns:a16="http://schemas.microsoft.com/office/drawing/2014/main" id="{5A01E805-AE5B-4AC0-9B6F-80B2BB8FA7C5}"/>
                    </a:ext>
                  </a:extLst>
                </p:cNvPr>
                <p:cNvSpPr/>
                <p:nvPr/>
              </p:nvSpPr>
              <p:spPr>
                <a:xfrm>
                  <a:off x="695168" y="0"/>
                  <a:ext cx="2523519" cy="2028766"/>
                </a:xfrm>
                <a:prstGeom prst="rect">
                  <a:avLst/>
                </a:prstGeom>
                <a:solidFill>
                  <a:sysClr val="window" lastClr="FFFFFF">
                    <a:alpha val="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PH"/>
                </a:p>
              </p:txBody>
            </p:sp>
            <p:grpSp>
              <p:nvGrpSpPr>
                <p:cNvPr id="44" name="Group 43">
                  <a:extLst>
                    <a:ext uri="{FF2B5EF4-FFF2-40B4-BE49-F238E27FC236}">
                      <a16:creationId xmlns:a16="http://schemas.microsoft.com/office/drawing/2014/main" id="{105E26A2-7060-4149-84BE-730001A7F91B}"/>
                    </a:ext>
                  </a:extLst>
                </p:cNvPr>
                <p:cNvGrpSpPr/>
                <p:nvPr/>
              </p:nvGrpSpPr>
              <p:grpSpPr>
                <a:xfrm>
                  <a:off x="0" y="19050"/>
                  <a:ext cx="2249424" cy="832104"/>
                  <a:chOff x="228600" y="0"/>
                  <a:chExt cx="1472184" cy="1024128"/>
                </a:xfrm>
              </p:grpSpPr>
              <p:sp>
                <p:nvSpPr>
                  <p:cNvPr id="45" name="Rectangle 10">
                    <a:extLst>
                      <a:ext uri="{FF2B5EF4-FFF2-40B4-BE49-F238E27FC236}">
                        <a16:creationId xmlns:a16="http://schemas.microsoft.com/office/drawing/2014/main" id="{9BE1A395-1BB9-45F5-8299-C91C9886955E}"/>
                      </a:ext>
                    </a:extLst>
                  </p:cNvPr>
                  <p:cNvSpPr/>
                  <p:nvPr/>
                </p:nvSpPr>
                <p:spPr>
                  <a:xfrm>
                    <a:off x="228600" y="0"/>
                    <a:ext cx="1466258" cy="1012274"/>
                  </a:xfrm>
                  <a:custGeom>
                    <a:avLst/>
                    <a:gdLst>
                      <a:gd name="connsiteX0" fmla="*/ 0 w 2240281"/>
                      <a:gd name="connsiteY0" fmla="*/ 0 h 822960"/>
                      <a:gd name="connsiteX1" fmla="*/ 2240281 w 2240281"/>
                      <a:gd name="connsiteY1" fmla="*/ 0 h 822960"/>
                      <a:gd name="connsiteX2" fmla="*/ 2240281 w 2240281"/>
                      <a:gd name="connsiteY2" fmla="*/ 822960 h 822960"/>
                      <a:gd name="connsiteX3" fmla="*/ 0 w 2240281"/>
                      <a:gd name="connsiteY3" fmla="*/ 822960 h 822960"/>
                      <a:gd name="connsiteX4" fmla="*/ 0 w 2240281"/>
                      <a:gd name="connsiteY4" fmla="*/ 0 h 822960"/>
                      <a:gd name="connsiteX0" fmla="*/ 0 w 2240281"/>
                      <a:gd name="connsiteY0" fmla="*/ 0 h 822960"/>
                      <a:gd name="connsiteX1" fmla="*/ 2240281 w 2240281"/>
                      <a:gd name="connsiteY1" fmla="*/ 0 h 822960"/>
                      <a:gd name="connsiteX2" fmla="*/ 1659256 w 2240281"/>
                      <a:gd name="connsiteY2" fmla="*/ 222885 h 822960"/>
                      <a:gd name="connsiteX3" fmla="*/ 0 w 2240281"/>
                      <a:gd name="connsiteY3" fmla="*/ 822960 h 822960"/>
                      <a:gd name="connsiteX4" fmla="*/ 0 w 2240281"/>
                      <a:gd name="connsiteY4" fmla="*/ 0 h 8229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240281" h="822960">
                        <a:moveTo>
                          <a:pt x="0" y="0"/>
                        </a:moveTo>
                        <a:lnTo>
                          <a:pt x="2240281" y="0"/>
                        </a:lnTo>
                        <a:lnTo>
                          <a:pt x="1659256" y="222885"/>
                        </a:lnTo>
                        <a:lnTo>
                          <a:pt x="0" y="82296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4472C4"/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PH"/>
                  </a:p>
                </p:txBody>
              </p:sp>
              <p:sp>
                <p:nvSpPr>
                  <p:cNvPr id="46" name="Rectangle 45">
                    <a:extLst>
                      <a:ext uri="{FF2B5EF4-FFF2-40B4-BE49-F238E27FC236}">
                        <a16:creationId xmlns:a16="http://schemas.microsoft.com/office/drawing/2014/main" id="{A1EB7413-1860-4A9C-9CD6-D8D66D0E10FE}"/>
                      </a:ext>
                    </a:extLst>
                  </p:cNvPr>
                  <p:cNvSpPr/>
                  <p:nvPr/>
                </p:nvSpPr>
                <p:spPr>
                  <a:xfrm>
                    <a:off x="228600" y="0"/>
                    <a:ext cx="1472184" cy="1024128"/>
                  </a:xfrm>
                  <a:prstGeom prst="rect">
                    <a:avLst/>
                  </a:prstGeom>
                  <a:blipFill>
                    <a:blip r:embed="rId2"/>
                    <a:stretch>
                      <a:fillRect/>
                    </a:stretch>
                  </a:blip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PH"/>
                  </a:p>
                </p:txBody>
              </p:sp>
            </p:grpSp>
          </p:grpSp>
          <p:pic>
            <p:nvPicPr>
              <p:cNvPr id="42" name="Picture 41">
                <a:extLst>
                  <a:ext uri="{FF2B5EF4-FFF2-40B4-BE49-F238E27FC236}">
                    <a16:creationId xmlns:a16="http://schemas.microsoft.com/office/drawing/2014/main" id="{CA95AD66-59D2-4D5B-9290-EDDF4945BA07}"/>
                  </a:ext>
                </a:extLst>
              </p:cNvPr>
              <p:cNvPicPr/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6200" y="130883"/>
                <a:ext cx="1114678" cy="1088317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</p:pic>
        </p:grp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3630E861-DC01-4137-BE2E-6ADA83F9F57D}"/>
                </a:ext>
              </a:extLst>
            </p:cNvPr>
            <p:cNvSpPr/>
            <p:nvPr/>
          </p:nvSpPr>
          <p:spPr>
            <a:xfrm>
              <a:off x="0" y="6658548"/>
              <a:ext cx="9144000" cy="19945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/>
            </a:p>
          </p:txBody>
        </p:sp>
      </p:grpSp>
      <p:sp>
        <p:nvSpPr>
          <p:cNvPr id="17" name="object 17"/>
          <p:cNvSpPr/>
          <p:nvPr/>
        </p:nvSpPr>
        <p:spPr>
          <a:xfrm>
            <a:off x="1751421" y="3542259"/>
            <a:ext cx="204328" cy="298939"/>
          </a:xfrm>
          <a:custGeom>
            <a:avLst/>
            <a:gdLst/>
            <a:ahLst/>
            <a:cxnLst/>
            <a:rect l="l" t="t" r="r" b="b"/>
            <a:pathLst>
              <a:path w="204328" h="298939">
                <a:moveTo>
                  <a:pt x="131653" y="5649"/>
                </a:moveTo>
                <a:lnTo>
                  <a:pt x="95989" y="0"/>
                </a:lnTo>
                <a:lnTo>
                  <a:pt x="61710" y="7896"/>
                </a:lnTo>
                <a:lnTo>
                  <a:pt x="23314" y="33848"/>
                </a:lnTo>
                <a:lnTo>
                  <a:pt x="2750" y="73330"/>
                </a:lnTo>
                <a:lnTo>
                  <a:pt x="0" y="104916"/>
                </a:lnTo>
                <a:lnTo>
                  <a:pt x="30162" y="153418"/>
                </a:lnTo>
                <a:lnTo>
                  <a:pt x="54862" y="185003"/>
                </a:lnTo>
                <a:lnTo>
                  <a:pt x="68577" y="222238"/>
                </a:lnTo>
                <a:lnTo>
                  <a:pt x="65826" y="270740"/>
                </a:lnTo>
                <a:lnTo>
                  <a:pt x="100105" y="298939"/>
                </a:lnTo>
                <a:lnTo>
                  <a:pt x="117938" y="278636"/>
                </a:lnTo>
                <a:lnTo>
                  <a:pt x="134385" y="250437"/>
                </a:lnTo>
                <a:lnTo>
                  <a:pt x="131653" y="222238"/>
                </a:lnTo>
                <a:lnTo>
                  <a:pt x="138501" y="187266"/>
                </a:lnTo>
                <a:lnTo>
                  <a:pt x="172780" y="138764"/>
                </a:lnTo>
                <a:lnTo>
                  <a:pt x="197461" y="108302"/>
                </a:lnTo>
                <a:lnTo>
                  <a:pt x="204328" y="73330"/>
                </a:lnTo>
                <a:lnTo>
                  <a:pt x="186496" y="39482"/>
                </a:lnTo>
                <a:lnTo>
                  <a:pt x="154967" y="16932"/>
                </a:lnTo>
                <a:lnTo>
                  <a:pt x="131653" y="5649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1745842" y="3537638"/>
            <a:ext cx="215581" cy="310507"/>
          </a:xfrm>
          <a:custGeom>
            <a:avLst/>
            <a:gdLst/>
            <a:ahLst/>
            <a:cxnLst/>
            <a:rect l="l" t="t" r="r" b="b"/>
            <a:pathLst>
              <a:path w="215581" h="310507">
                <a:moveTo>
                  <a:pt x="157253" y="25186"/>
                </a:moveTo>
                <a:lnTo>
                  <a:pt x="187557" y="46862"/>
                </a:lnTo>
                <a:lnTo>
                  <a:pt x="204229" y="78528"/>
                </a:lnTo>
                <a:lnTo>
                  <a:pt x="204482" y="77239"/>
                </a:lnTo>
                <a:lnTo>
                  <a:pt x="196614" y="41380"/>
                </a:lnTo>
                <a:lnTo>
                  <a:pt x="188477" y="47520"/>
                </a:lnTo>
                <a:lnTo>
                  <a:pt x="187054" y="45906"/>
                </a:lnTo>
                <a:lnTo>
                  <a:pt x="196614" y="41380"/>
                </a:lnTo>
                <a:lnTo>
                  <a:pt x="163758" y="17865"/>
                </a:lnTo>
                <a:lnTo>
                  <a:pt x="139194" y="5981"/>
                </a:lnTo>
                <a:lnTo>
                  <a:pt x="134442" y="14162"/>
                </a:lnTo>
                <a:lnTo>
                  <a:pt x="103049" y="8972"/>
                </a:lnTo>
                <a:lnTo>
                  <a:pt x="100529" y="9051"/>
                </a:lnTo>
                <a:lnTo>
                  <a:pt x="101337" y="0"/>
                </a:lnTo>
                <a:lnTo>
                  <a:pt x="64691" y="8434"/>
                </a:lnTo>
                <a:lnTo>
                  <a:pt x="33932" y="40241"/>
                </a:lnTo>
                <a:lnTo>
                  <a:pt x="68769" y="16868"/>
                </a:lnTo>
                <a:lnTo>
                  <a:pt x="70770" y="16014"/>
                </a:lnTo>
                <a:lnTo>
                  <a:pt x="101818" y="9255"/>
                </a:lnTo>
                <a:lnTo>
                  <a:pt x="135245" y="14550"/>
                </a:lnTo>
                <a:lnTo>
                  <a:pt x="136193" y="14700"/>
                </a:lnTo>
                <a:lnTo>
                  <a:pt x="156930" y="24955"/>
                </a:lnTo>
                <a:lnTo>
                  <a:pt x="157757" y="25429"/>
                </a:lnTo>
                <a:lnTo>
                  <a:pt x="157253" y="25186"/>
                </a:lnTo>
                <a:close/>
              </a:path>
              <a:path w="215581" h="310507">
                <a:moveTo>
                  <a:pt x="134382" y="254205"/>
                </a:moveTo>
                <a:lnTo>
                  <a:pt x="134500" y="255422"/>
                </a:lnTo>
                <a:lnTo>
                  <a:pt x="135019" y="253112"/>
                </a:lnTo>
                <a:lnTo>
                  <a:pt x="138828" y="190336"/>
                </a:lnTo>
                <a:lnTo>
                  <a:pt x="131711" y="226669"/>
                </a:lnTo>
                <a:lnTo>
                  <a:pt x="134382" y="254205"/>
                </a:lnTo>
                <a:close/>
              </a:path>
              <a:path w="215581" h="310507">
                <a:moveTo>
                  <a:pt x="103049" y="8972"/>
                </a:moveTo>
                <a:lnTo>
                  <a:pt x="134442" y="14162"/>
                </a:lnTo>
                <a:lnTo>
                  <a:pt x="139194" y="5981"/>
                </a:lnTo>
                <a:lnTo>
                  <a:pt x="101337" y="0"/>
                </a:lnTo>
                <a:lnTo>
                  <a:pt x="100529" y="9051"/>
                </a:lnTo>
                <a:lnTo>
                  <a:pt x="103049" y="8972"/>
                </a:lnTo>
                <a:close/>
              </a:path>
              <a:path w="215581" h="310507">
                <a:moveTo>
                  <a:pt x="142746" y="227018"/>
                </a:moveTo>
                <a:lnTo>
                  <a:pt x="142695" y="226495"/>
                </a:lnTo>
                <a:lnTo>
                  <a:pt x="142637" y="227571"/>
                </a:lnTo>
                <a:lnTo>
                  <a:pt x="145561" y="255913"/>
                </a:lnTo>
                <a:lnTo>
                  <a:pt x="142746" y="227018"/>
                </a:lnTo>
                <a:close/>
              </a:path>
              <a:path w="215581" h="310507">
                <a:moveTo>
                  <a:pt x="148831" y="194150"/>
                </a:moveTo>
                <a:lnTo>
                  <a:pt x="138828" y="190336"/>
                </a:lnTo>
                <a:lnTo>
                  <a:pt x="135019" y="253112"/>
                </a:lnTo>
                <a:lnTo>
                  <a:pt x="134500" y="255422"/>
                </a:lnTo>
                <a:lnTo>
                  <a:pt x="134382" y="254205"/>
                </a:lnTo>
                <a:lnTo>
                  <a:pt x="118792" y="280933"/>
                </a:lnTo>
                <a:lnTo>
                  <a:pt x="105008" y="296627"/>
                </a:lnTo>
                <a:lnTo>
                  <a:pt x="101240" y="300917"/>
                </a:lnTo>
                <a:lnTo>
                  <a:pt x="76999" y="273586"/>
                </a:lnTo>
                <a:lnTo>
                  <a:pt x="79676" y="226289"/>
                </a:lnTo>
                <a:lnTo>
                  <a:pt x="68673" y="226653"/>
                </a:lnTo>
                <a:lnTo>
                  <a:pt x="65461" y="187725"/>
                </a:lnTo>
                <a:lnTo>
                  <a:pt x="55189" y="190937"/>
                </a:lnTo>
                <a:lnTo>
                  <a:pt x="40627" y="155981"/>
                </a:lnTo>
                <a:lnTo>
                  <a:pt x="40520" y="155809"/>
                </a:lnTo>
                <a:lnTo>
                  <a:pt x="11168" y="108611"/>
                </a:lnTo>
                <a:lnTo>
                  <a:pt x="40357" y="155601"/>
                </a:lnTo>
                <a:lnTo>
                  <a:pt x="55416" y="191556"/>
                </a:lnTo>
                <a:lnTo>
                  <a:pt x="55823" y="192077"/>
                </a:lnTo>
                <a:lnTo>
                  <a:pt x="68629" y="227426"/>
                </a:lnTo>
                <a:lnTo>
                  <a:pt x="68904" y="228172"/>
                </a:lnTo>
                <a:lnTo>
                  <a:pt x="75291" y="272180"/>
                </a:lnTo>
                <a:lnTo>
                  <a:pt x="76887" y="275567"/>
                </a:lnTo>
                <a:lnTo>
                  <a:pt x="65807" y="277149"/>
                </a:lnTo>
                <a:lnTo>
                  <a:pt x="106357" y="310507"/>
                </a:lnTo>
                <a:lnTo>
                  <a:pt x="109570" y="300379"/>
                </a:lnTo>
                <a:lnTo>
                  <a:pt x="118572" y="281311"/>
                </a:lnTo>
                <a:lnTo>
                  <a:pt x="119072" y="280615"/>
                </a:lnTo>
                <a:lnTo>
                  <a:pt x="128248" y="285583"/>
                </a:lnTo>
                <a:lnTo>
                  <a:pt x="145561" y="255913"/>
                </a:lnTo>
                <a:lnTo>
                  <a:pt x="142637" y="227571"/>
                </a:lnTo>
                <a:lnTo>
                  <a:pt x="142695" y="226495"/>
                </a:lnTo>
                <a:lnTo>
                  <a:pt x="142746" y="227018"/>
                </a:lnTo>
                <a:lnTo>
                  <a:pt x="149342" y="193427"/>
                </a:lnTo>
                <a:lnTo>
                  <a:pt x="182979" y="145833"/>
                </a:lnTo>
                <a:lnTo>
                  <a:pt x="183110" y="145648"/>
                </a:lnTo>
                <a:lnTo>
                  <a:pt x="197634" y="112195"/>
                </a:lnTo>
                <a:lnTo>
                  <a:pt x="208271" y="114600"/>
                </a:lnTo>
                <a:lnTo>
                  <a:pt x="204867" y="79739"/>
                </a:lnTo>
                <a:lnTo>
                  <a:pt x="215581" y="77365"/>
                </a:lnTo>
                <a:lnTo>
                  <a:pt x="196614" y="41380"/>
                </a:lnTo>
                <a:lnTo>
                  <a:pt x="204482" y="77239"/>
                </a:lnTo>
                <a:lnTo>
                  <a:pt x="204229" y="78528"/>
                </a:lnTo>
                <a:lnTo>
                  <a:pt x="198480" y="110423"/>
                </a:lnTo>
                <a:lnTo>
                  <a:pt x="197822" y="111235"/>
                </a:lnTo>
                <a:lnTo>
                  <a:pt x="173704" y="140995"/>
                </a:lnTo>
                <a:lnTo>
                  <a:pt x="182937" y="145885"/>
                </a:lnTo>
                <a:lnTo>
                  <a:pt x="149504" y="192599"/>
                </a:lnTo>
                <a:lnTo>
                  <a:pt x="148831" y="194150"/>
                </a:lnTo>
                <a:close/>
              </a:path>
              <a:path w="215581" h="310507">
                <a:moveTo>
                  <a:pt x="149504" y="192599"/>
                </a:moveTo>
                <a:lnTo>
                  <a:pt x="182937" y="145885"/>
                </a:lnTo>
                <a:lnTo>
                  <a:pt x="173704" y="140995"/>
                </a:lnTo>
                <a:lnTo>
                  <a:pt x="138828" y="190336"/>
                </a:lnTo>
                <a:lnTo>
                  <a:pt x="148831" y="194150"/>
                </a:lnTo>
                <a:lnTo>
                  <a:pt x="149504" y="192599"/>
                </a:lnTo>
                <a:close/>
              </a:path>
              <a:path w="215581" h="310507">
                <a:moveTo>
                  <a:pt x="157253" y="25186"/>
                </a:moveTo>
                <a:lnTo>
                  <a:pt x="157757" y="25429"/>
                </a:lnTo>
                <a:lnTo>
                  <a:pt x="156930" y="24955"/>
                </a:lnTo>
                <a:lnTo>
                  <a:pt x="136193" y="14700"/>
                </a:lnTo>
                <a:lnTo>
                  <a:pt x="135245" y="14550"/>
                </a:lnTo>
                <a:lnTo>
                  <a:pt x="157253" y="25186"/>
                </a:lnTo>
                <a:close/>
              </a:path>
              <a:path w="215581" h="310507">
                <a:moveTo>
                  <a:pt x="183110" y="145648"/>
                </a:moveTo>
                <a:lnTo>
                  <a:pt x="182979" y="145833"/>
                </a:lnTo>
                <a:lnTo>
                  <a:pt x="208271" y="114600"/>
                </a:lnTo>
                <a:lnTo>
                  <a:pt x="197634" y="112195"/>
                </a:lnTo>
                <a:lnTo>
                  <a:pt x="183110" y="145648"/>
                </a:lnTo>
                <a:close/>
              </a:path>
              <a:path w="215581" h="310507">
                <a:moveTo>
                  <a:pt x="128248" y="285583"/>
                </a:moveTo>
                <a:lnTo>
                  <a:pt x="119072" y="280615"/>
                </a:lnTo>
                <a:lnTo>
                  <a:pt x="118572" y="281311"/>
                </a:lnTo>
                <a:lnTo>
                  <a:pt x="109570" y="300379"/>
                </a:lnTo>
                <a:lnTo>
                  <a:pt x="106357" y="310507"/>
                </a:lnTo>
                <a:lnTo>
                  <a:pt x="128248" y="285583"/>
                </a:lnTo>
                <a:close/>
              </a:path>
              <a:path w="215581" h="310507">
                <a:moveTo>
                  <a:pt x="75291" y="272180"/>
                </a:moveTo>
                <a:lnTo>
                  <a:pt x="68904" y="228172"/>
                </a:lnTo>
                <a:lnTo>
                  <a:pt x="68629" y="227426"/>
                </a:lnTo>
                <a:lnTo>
                  <a:pt x="65807" y="277149"/>
                </a:lnTo>
                <a:lnTo>
                  <a:pt x="76887" y="275567"/>
                </a:lnTo>
                <a:lnTo>
                  <a:pt x="75291" y="272180"/>
                </a:lnTo>
                <a:close/>
              </a:path>
              <a:path w="215581" h="310507">
                <a:moveTo>
                  <a:pt x="105008" y="296627"/>
                </a:moveTo>
                <a:lnTo>
                  <a:pt x="76999" y="273586"/>
                </a:lnTo>
                <a:lnTo>
                  <a:pt x="101240" y="300917"/>
                </a:lnTo>
                <a:lnTo>
                  <a:pt x="105008" y="296627"/>
                </a:lnTo>
                <a:close/>
              </a:path>
              <a:path w="215581" h="310507">
                <a:moveTo>
                  <a:pt x="196614" y="41380"/>
                </a:moveTo>
                <a:lnTo>
                  <a:pt x="187054" y="45906"/>
                </a:lnTo>
                <a:lnTo>
                  <a:pt x="188477" y="47520"/>
                </a:lnTo>
                <a:lnTo>
                  <a:pt x="196614" y="41380"/>
                </a:lnTo>
                <a:close/>
              </a:path>
              <a:path w="215581" h="310507">
                <a:moveTo>
                  <a:pt x="215581" y="77365"/>
                </a:moveTo>
                <a:lnTo>
                  <a:pt x="204867" y="79739"/>
                </a:lnTo>
                <a:lnTo>
                  <a:pt x="208271" y="114600"/>
                </a:lnTo>
                <a:lnTo>
                  <a:pt x="215581" y="77365"/>
                </a:lnTo>
                <a:close/>
              </a:path>
              <a:path w="215581" h="310507">
                <a:moveTo>
                  <a:pt x="204229" y="78528"/>
                </a:moveTo>
                <a:lnTo>
                  <a:pt x="197822" y="111235"/>
                </a:lnTo>
                <a:lnTo>
                  <a:pt x="198480" y="110423"/>
                </a:lnTo>
                <a:lnTo>
                  <a:pt x="204229" y="78528"/>
                </a:lnTo>
                <a:close/>
              </a:path>
              <a:path w="215581" h="310507">
                <a:moveTo>
                  <a:pt x="68629" y="227426"/>
                </a:moveTo>
                <a:lnTo>
                  <a:pt x="55823" y="192077"/>
                </a:lnTo>
                <a:lnTo>
                  <a:pt x="55416" y="191556"/>
                </a:lnTo>
                <a:lnTo>
                  <a:pt x="68629" y="227426"/>
                </a:lnTo>
                <a:close/>
              </a:path>
              <a:path w="215581" h="310507">
                <a:moveTo>
                  <a:pt x="65461" y="187725"/>
                </a:moveTo>
                <a:lnTo>
                  <a:pt x="68673" y="226653"/>
                </a:lnTo>
                <a:lnTo>
                  <a:pt x="79676" y="226289"/>
                </a:lnTo>
                <a:lnTo>
                  <a:pt x="65461" y="187725"/>
                </a:lnTo>
                <a:close/>
              </a:path>
              <a:path w="215581" h="310507">
                <a:moveTo>
                  <a:pt x="64691" y="8434"/>
                </a:moveTo>
                <a:lnTo>
                  <a:pt x="24372" y="35684"/>
                </a:lnTo>
                <a:lnTo>
                  <a:pt x="32374" y="41950"/>
                </a:lnTo>
                <a:lnTo>
                  <a:pt x="13792" y="78267"/>
                </a:lnTo>
                <a:lnTo>
                  <a:pt x="13369" y="79723"/>
                </a:lnTo>
                <a:lnTo>
                  <a:pt x="10464" y="107479"/>
                </a:lnTo>
                <a:lnTo>
                  <a:pt x="0" y="110470"/>
                </a:lnTo>
                <a:lnTo>
                  <a:pt x="30989" y="160301"/>
                </a:lnTo>
                <a:lnTo>
                  <a:pt x="11060" y="109853"/>
                </a:lnTo>
                <a:lnTo>
                  <a:pt x="11168" y="108611"/>
                </a:lnTo>
                <a:lnTo>
                  <a:pt x="13725" y="79039"/>
                </a:lnTo>
                <a:lnTo>
                  <a:pt x="33405" y="41254"/>
                </a:lnTo>
                <a:lnTo>
                  <a:pt x="69886" y="16611"/>
                </a:lnTo>
                <a:lnTo>
                  <a:pt x="101818" y="9255"/>
                </a:lnTo>
                <a:lnTo>
                  <a:pt x="70770" y="16014"/>
                </a:lnTo>
                <a:lnTo>
                  <a:pt x="68769" y="16868"/>
                </a:lnTo>
                <a:lnTo>
                  <a:pt x="33932" y="40241"/>
                </a:lnTo>
                <a:lnTo>
                  <a:pt x="64691" y="8434"/>
                </a:lnTo>
                <a:close/>
              </a:path>
              <a:path w="215581" h="310507">
                <a:moveTo>
                  <a:pt x="0" y="110470"/>
                </a:moveTo>
                <a:lnTo>
                  <a:pt x="10464" y="107479"/>
                </a:lnTo>
                <a:lnTo>
                  <a:pt x="13369" y="79723"/>
                </a:lnTo>
                <a:lnTo>
                  <a:pt x="13792" y="78267"/>
                </a:lnTo>
                <a:lnTo>
                  <a:pt x="32374" y="41950"/>
                </a:lnTo>
                <a:lnTo>
                  <a:pt x="24372" y="35684"/>
                </a:lnTo>
                <a:lnTo>
                  <a:pt x="2923" y="76875"/>
                </a:lnTo>
                <a:lnTo>
                  <a:pt x="0" y="110470"/>
                </a:lnTo>
                <a:close/>
              </a:path>
              <a:path w="215581" h="310507">
                <a:moveTo>
                  <a:pt x="30989" y="160301"/>
                </a:moveTo>
                <a:lnTo>
                  <a:pt x="55416" y="191556"/>
                </a:lnTo>
                <a:lnTo>
                  <a:pt x="40357" y="155601"/>
                </a:lnTo>
                <a:lnTo>
                  <a:pt x="11168" y="108611"/>
                </a:lnTo>
                <a:lnTo>
                  <a:pt x="11060" y="109853"/>
                </a:lnTo>
                <a:lnTo>
                  <a:pt x="30989" y="160301"/>
                </a:lnTo>
                <a:close/>
              </a:path>
              <a:path w="215581" h="310507">
                <a:moveTo>
                  <a:pt x="65461" y="187725"/>
                </a:moveTo>
                <a:lnTo>
                  <a:pt x="40520" y="155809"/>
                </a:lnTo>
                <a:lnTo>
                  <a:pt x="40627" y="155981"/>
                </a:lnTo>
                <a:lnTo>
                  <a:pt x="55189" y="190937"/>
                </a:lnTo>
                <a:lnTo>
                  <a:pt x="65461" y="18772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2007861" y="3439605"/>
            <a:ext cx="134385" cy="71067"/>
          </a:xfrm>
          <a:custGeom>
            <a:avLst/>
            <a:gdLst/>
            <a:ahLst/>
            <a:cxnLst/>
            <a:rect l="l" t="t" r="r" b="b"/>
            <a:pathLst>
              <a:path w="134385" h="71067">
                <a:moveTo>
                  <a:pt x="0" y="71067"/>
                </a:moveTo>
                <a:lnTo>
                  <a:pt x="113821" y="48517"/>
                </a:lnTo>
                <a:lnTo>
                  <a:pt x="131634" y="37234"/>
                </a:lnTo>
                <a:lnTo>
                  <a:pt x="134385" y="13545"/>
                </a:lnTo>
                <a:lnTo>
                  <a:pt x="100105" y="0"/>
                </a:lnTo>
                <a:lnTo>
                  <a:pt x="0" y="7106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1573158" y="3950624"/>
            <a:ext cx="560854" cy="456883"/>
          </a:xfrm>
          <a:custGeom>
            <a:avLst/>
            <a:gdLst/>
            <a:ahLst/>
            <a:cxnLst/>
            <a:rect l="l" t="t" r="r" b="b"/>
            <a:pathLst>
              <a:path w="560854" h="456883">
                <a:moveTo>
                  <a:pt x="13715" y="80103"/>
                </a:moveTo>
                <a:lnTo>
                  <a:pt x="0" y="148908"/>
                </a:lnTo>
                <a:lnTo>
                  <a:pt x="13715" y="240278"/>
                </a:lnTo>
                <a:lnTo>
                  <a:pt x="68558" y="342947"/>
                </a:lnTo>
                <a:lnTo>
                  <a:pt x="165932" y="411752"/>
                </a:lnTo>
                <a:lnTo>
                  <a:pt x="241339" y="445600"/>
                </a:lnTo>
                <a:lnTo>
                  <a:pt x="318130" y="456883"/>
                </a:lnTo>
                <a:lnTo>
                  <a:pt x="379840" y="439951"/>
                </a:lnTo>
                <a:lnTo>
                  <a:pt x="414139" y="411752"/>
                </a:lnTo>
                <a:lnTo>
                  <a:pt x="436068" y="342947"/>
                </a:lnTo>
                <a:lnTo>
                  <a:pt x="429220" y="262844"/>
                </a:lnTo>
                <a:lnTo>
                  <a:pt x="407271" y="195162"/>
                </a:lnTo>
                <a:lnTo>
                  <a:pt x="545773" y="131991"/>
                </a:lnTo>
                <a:lnTo>
                  <a:pt x="560854" y="103792"/>
                </a:lnTo>
                <a:lnTo>
                  <a:pt x="545773" y="91386"/>
                </a:lnTo>
                <a:lnTo>
                  <a:pt x="393556" y="165824"/>
                </a:lnTo>
                <a:lnTo>
                  <a:pt x="366125" y="131991"/>
                </a:lnTo>
                <a:lnTo>
                  <a:pt x="297566" y="46254"/>
                </a:lnTo>
                <a:lnTo>
                  <a:pt x="227623" y="0"/>
                </a:lnTo>
                <a:lnTo>
                  <a:pt x="145349" y="0"/>
                </a:lnTo>
                <a:lnTo>
                  <a:pt x="54842" y="29338"/>
                </a:lnTo>
                <a:lnTo>
                  <a:pt x="13715" y="8010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1974947" y="3517446"/>
            <a:ext cx="499144" cy="1020914"/>
          </a:xfrm>
          <a:custGeom>
            <a:avLst/>
            <a:gdLst/>
            <a:ahLst/>
            <a:cxnLst/>
            <a:rect l="l" t="t" r="r" b="b"/>
            <a:pathLst>
              <a:path w="499144" h="1020914">
                <a:moveTo>
                  <a:pt x="353794" y="240278"/>
                </a:moveTo>
                <a:lnTo>
                  <a:pt x="381225" y="279760"/>
                </a:lnTo>
                <a:lnTo>
                  <a:pt x="408656" y="342931"/>
                </a:lnTo>
                <a:lnTo>
                  <a:pt x="429220" y="468150"/>
                </a:lnTo>
                <a:lnTo>
                  <a:pt x="429220" y="582086"/>
                </a:lnTo>
                <a:lnTo>
                  <a:pt x="415504" y="673457"/>
                </a:lnTo>
                <a:lnTo>
                  <a:pt x="388073" y="712939"/>
                </a:lnTo>
                <a:lnTo>
                  <a:pt x="290718" y="770476"/>
                </a:lnTo>
                <a:lnTo>
                  <a:pt x="186496" y="822365"/>
                </a:lnTo>
                <a:lnTo>
                  <a:pt x="138501" y="861847"/>
                </a:lnTo>
                <a:lnTo>
                  <a:pt x="47994" y="918261"/>
                </a:lnTo>
                <a:lnTo>
                  <a:pt x="20563" y="936301"/>
                </a:lnTo>
                <a:lnTo>
                  <a:pt x="0" y="975783"/>
                </a:lnTo>
                <a:lnTo>
                  <a:pt x="27431" y="1015265"/>
                </a:lnTo>
                <a:lnTo>
                  <a:pt x="54842" y="1020914"/>
                </a:lnTo>
                <a:lnTo>
                  <a:pt x="138501" y="998348"/>
                </a:lnTo>
                <a:lnTo>
                  <a:pt x="263287" y="918261"/>
                </a:lnTo>
                <a:lnTo>
                  <a:pt x="374358" y="822365"/>
                </a:lnTo>
                <a:lnTo>
                  <a:pt x="492296" y="712939"/>
                </a:lnTo>
                <a:lnTo>
                  <a:pt x="499144" y="667823"/>
                </a:lnTo>
                <a:lnTo>
                  <a:pt x="499144" y="542604"/>
                </a:lnTo>
                <a:lnTo>
                  <a:pt x="464865" y="348581"/>
                </a:lnTo>
                <a:lnTo>
                  <a:pt x="485448" y="234644"/>
                </a:lnTo>
                <a:lnTo>
                  <a:pt x="499144" y="188390"/>
                </a:lnTo>
                <a:lnTo>
                  <a:pt x="478580" y="165824"/>
                </a:lnTo>
                <a:lnTo>
                  <a:pt x="429220" y="143258"/>
                </a:lnTo>
                <a:lnTo>
                  <a:pt x="394941" y="126342"/>
                </a:lnTo>
                <a:lnTo>
                  <a:pt x="415504" y="23689"/>
                </a:lnTo>
                <a:lnTo>
                  <a:pt x="401789" y="0"/>
                </a:lnTo>
                <a:lnTo>
                  <a:pt x="374358" y="6772"/>
                </a:lnTo>
                <a:lnTo>
                  <a:pt x="360642" y="137625"/>
                </a:lnTo>
                <a:lnTo>
                  <a:pt x="346946" y="171473"/>
                </a:lnTo>
                <a:lnTo>
                  <a:pt x="340079" y="194023"/>
                </a:lnTo>
                <a:lnTo>
                  <a:pt x="283851" y="177107"/>
                </a:lnTo>
                <a:lnTo>
                  <a:pt x="242724" y="177107"/>
                </a:lnTo>
                <a:lnTo>
                  <a:pt x="242724" y="199672"/>
                </a:lnTo>
                <a:lnTo>
                  <a:pt x="270155" y="217712"/>
                </a:lnTo>
                <a:lnTo>
                  <a:pt x="319515" y="217712"/>
                </a:lnTo>
                <a:lnTo>
                  <a:pt x="353794" y="240278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1371573" y="4459396"/>
            <a:ext cx="451157" cy="615935"/>
          </a:xfrm>
          <a:custGeom>
            <a:avLst/>
            <a:gdLst/>
            <a:ahLst/>
            <a:cxnLst/>
            <a:rect l="l" t="t" r="r" b="b"/>
            <a:pathLst>
              <a:path w="451157" h="615935">
                <a:moveTo>
                  <a:pt x="34282" y="376780"/>
                </a:moveTo>
                <a:lnTo>
                  <a:pt x="109704" y="404979"/>
                </a:lnTo>
                <a:lnTo>
                  <a:pt x="207067" y="438812"/>
                </a:lnTo>
                <a:lnTo>
                  <a:pt x="283858" y="455744"/>
                </a:lnTo>
                <a:lnTo>
                  <a:pt x="318137" y="485066"/>
                </a:lnTo>
                <a:lnTo>
                  <a:pt x="297574" y="524548"/>
                </a:lnTo>
                <a:lnTo>
                  <a:pt x="242712" y="570803"/>
                </a:lnTo>
                <a:lnTo>
                  <a:pt x="172784" y="576437"/>
                </a:lnTo>
                <a:lnTo>
                  <a:pt x="124787" y="558397"/>
                </a:lnTo>
                <a:lnTo>
                  <a:pt x="95990" y="576437"/>
                </a:lnTo>
                <a:lnTo>
                  <a:pt x="102848" y="599002"/>
                </a:lnTo>
                <a:lnTo>
                  <a:pt x="159070" y="615935"/>
                </a:lnTo>
                <a:lnTo>
                  <a:pt x="242712" y="615935"/>
                </a:lnTo>
                <a:lnTo>
                  <a:pt x="318137" y="599002"/>
                </a:lnTo>
                <a:lnTo>
                  <a:pt x="360650" y="576437"/>
                </a:lnTo>
                <a:lnTo>
                  <a:pt x="388081" y="535831"/>
                </a:lnTo>
                <a:lnTo>
                  <a:pt x="401796" y="490716"/>
                </a:lnTo>
                <a:lnTo>
                  <a:pt x="367517" y="450094"/>
                </a:lnTo>
                <a:lnTo>
                  <a:pt x="283858" y="421895"/>
                </a:lnTo>
                <a:lnTo>
                  <a:pt x="186497" y="399330"/>
                </a:lnTo>
                <a:lnTo>
                  <a:pt x="102848" y="359848"/>
                </a:lnTo>
                <a:lnTo>
                  <a:pt x="82277" y="324875"/>
                </a:lnTo>
                <a:lnTo>
                  <a:pt x="95990" y="262844"/>
                </a:lnTo>
                <a:lnTo>
                  <a:pt x="159070" y="182740"/>
                </a:lnTo>
                <a:lnTo>
                  <a:pt x="235864" y="136501"/>
                </a:lnTo>
                <a:lnTo>
                  <a:pt x="353802" y="102653"/>
                </a:lnTo>
                <a:lnTo>
                  <a:pt x="451157" y="85736"/>
                </a:lnTo>
                <a:lnTo>
                  <a:pt x="451157" y="16916"/>
                </a:lnTo>
                <a:lnTo>
                  <a:pt x="401796" y="0"/>
                </a:lnTo>
                <a:lnTo>
                  <a:pt x="297574" y="5633"/>
                </a:lnTo>
                <a:lnTo>
                  <a:pt x="207067" y="63171"/>
                </a:lnTo>
                <a:lnTo>
                  <a:pt x="75421" y="182740"/>
                </a:lnTo>
                <a:lnTo>
                  <a:pt x="6856" y="279760"/>
                </a:lnTo>
                <a:lnTo>
                  <a:pt x="0" y="313608"/>
                </a:lnTo>
                <a:lnTo>
                  <a:pt x="34282" y="37678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1739091" y="4431197"/>
            <a:ext cx="422353" cy="758070"/>
          </a:xfrm>
          <a:custGeom>
            <a:avLst/>
            <a:gdLst/>
            <a:ahLst/>
            <a:cxnLst/>
            <a:rect l="l" t="t" r="r" b="b"/>
            <a:pathLst>
              <a:path w="422353" h="758070">
                <a:moveTo>
                  <a:pt x="54842" y="324875"/>
                </a:moveTo>
                <a:lnTo>
                  <a:pt x="54842" y="455744"/>
                </a:lnTo>
                <a:lnTo>
                  <a:pt x="20563" y="569680"/>
                </a:lnTo>
                <a:lnTo>
                  <a:pt x="0" y="632851"/>
                </a:lnTo>
                <a:lnTo>
                  <a:pt x="13696" y="689249"/>
                </a:lnTo>
                <a:lnTo>
                  <a:pt x="61690" y="718572"/>
                </a:lnTo>
                <a:lnTo>
                  <a:pt x="124786" y="746787"/>
                </a:lnTo>
                <a:lnTo>
                  <a:pt x="186496" y="758070"/>
                </a:lnTo>
                <a:lnTo>
                  <a:pt x="263287" y="758070"/>
                </a:lnTo>
                <a:lnTo>
                  <a:pt x="353794" y="700532"/>
                </a:lnTo>
                <a:lnTo>
                  <a:pt x="422353" y="580947"/>
                </a:lnTo>
                <a:lnTo>
                  <a:pt x="415504" y="472660"/>
                </a:lnTo>
                <a:lnTo>
                  <a:pt x="374358" y="347441"/>
                </a:lnTo>
                <a:lnTo>
                  <a:pt x="367510" y="239139"/>
                </a:lnTo>
                <a:lnTo>
                  <a:pt x="324997" y="97003"/>
                </a:lnTo>
                <a:lnTo>
                  <a:pt x="277003" y="28199"/>
                </a:lnTo>
                <a:lnTo>
                  <a:pt x="172780" y="0"/>
                </a:lnTo>
                <a:lnTo>
                  <a:pt x="68558" y="11267"/>
                </a:lnTo>
                <a:lnTo>
                  <a:pt x="20563" y="85721"/>
                </a:lnTo>
                <a:lnTo>
                  <a:pt x="27411" y="177107"/>
                </a:lnTo>
                <a:lnTo>
                  <a:pt x="54842" y="32487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1612919" y="5047117"/>
            <a:ext cx="320881" cy="1095371"/>
          </a:xfrm>
          <a:custGeom>
            <a:avLst/>
            <a:gdLst/>
            <a:ahLst/>
            <a:cxnLst/>
            <a:rect l="l" t="t" r="r" b="b"/>
            <a:pathLst>
              <a:path w="320881" h="1095371">
                <a:moveTo>
                  <a:pt x="174165" y="16932"/>
                </a:moveTo>
                <a:lnTo>
                  <a:pt x="153582" y="73330"/>
                </a:lnTo>
                <a:lnTo>
                  <a:pt x="174165" y="386939"/>
                </a:lnTo>
                <a:lnTo>
                  <a:pt x="174165" y="461393"/>
                </a:lnTo>
                <a:lnTo>
                  <a:pt x="146734" y="599018"/>
                </a:lnTo>
                <a:lnTo>
                  <a:pt x="139867" y="758070"/>
                </a:lnTo>
                <a:lnTo>
                  <a:pt x="153582" y="838173"/>
                </a:lnTo>
                <a:lnTo>
                  <a:pt x="139867" y="883289"/>
                </a:lnTo>
                <a:lnTo>
                  <a:pt x="42512" y="952105"/>
                </a:lnTo>
                <a:lnTo>
                  <a:pt x="0" y="1037838"/>
                </a:lnTo>
                <a:lnTo>
                  <a:pt x="8233" y="1066041"/>
                </a:lnTo>
                <a:lnTo>
                  <a:pt x="83658" y="1095371"/>
                </a:lnTo>
                <a:lnTo>
                  <a:pt x="104222" y="1082962"/>
                </a:lnTo>
                <a:lnTo>
                  <a:pt x="112455" y="1032198"/>
                </a:lnTo>
                <a:lnTo>
                  <a:pt x="133019" y="957744"/>
                </a:lnTo>
                <a:lnTo>
                  <a:pt x="167298" y="923910"/>
                </a:lnTo>
                <a:lnTo>
                  <a:pt x="208444" y="901344"/>
                </a:lnTo>
                <a:lnTo>
                  <a:pt x="244089" y="872006"/>
                </a:lnTo>
                <a:lnTo>
                  <a:pt x="250957" y="849456"/>
                </a:lnTo>
                <a:lnTo>
                  <a:pt x="230374" y="821241"/>
                </a:lnTo>
                <a:lnTo>
                  <a:pt x="208444" y="804325"/>
                </a:lnTo>
                <a:lnTo>
                  <a:pt x="194729" y="735520"/>
                </a:lnTo>
                <a:lnTo>
                  <a:pt x="208444" y="592245"/>
                </a:lnTo>
                <a:lnTo>
                  <a:pt x="257805" y="427545"/>
                </a:lnTo>
                <a:lnTo>
                  <a:pt x="305800" y="295569"/>
                </a:lnTo>
                <a:lnTo>
                  <a:pt x="320881" y="136501"/>
                </a:lnTo>
                <a:lnTo>
                  <a:pt x="305800" y="16932"/>
                </a:lnTo>
                <a:lnTo>
                  <a:pt x="223526" y="0"/>
                </a:lnTo>
                <a:lnTo>
                  <a:pt x="174165" y="16932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1961232" y="5047117"/>
            <a:ext cx="526575" cy="923910"/>
          </a:xfrm>
          <a:custGeom>
            <a:avLst/>
            <a:gdLst/>
            <a:ahLst/>
            <a:cxnLst/>
            <a:rect l="l" t="t" r="r" b="b"/>
            <a:pathLst>
              <a:path w="526575" h="923910">
                <a:moveTo>
                  <a:pt x="499163" y="821241"/>
                </a:moveTo>
                <a:lnTo>
                  <a:pt x="381225" y="808835"/>
                </a:lnTo>
                <a:lnTo>
                  <a:pt x="249572" y="808835"/>
                </a:lnTo>
                <a:lnTo>
                  <a:pt x="193363" y="803201"/>
                </a:lnTo>
                <a:lnTo>
                  <a:pt x="179648" y="769353"/>
                </a:lnTo>
                <a:lnTo>
                  <a:pt x="193363" y="706181"/>
                </a:lnTo>
                <a:lnTo>
                  <a:pt x="201577" y="597895"/>
                </a:lnTo>
                <a:lnTo>
                  <a:pt x="186496" y="478309"/>
                </a:lnTo>
                <a:lnTo>
                  <a:pt x="165932" y="319258"/>
                </a:lnTo>
                <a:lnTo>
                  <a:pt x="172780" y="181633"/>
                </a:lnTo>
                <a:lnTo>
                  <a:pt x="172780" y="136501"/>
                </a:lnTo>
                <a:lnTo>
                  <a:pt x="159065" y="45131"/>
                </a:lnTo>
                <a:lnTo>
                  <a:pt x="97355" y="0"/>
                </a:lnTo>
                <a:lnTo>
                  <a:pt x="6867" y="5649"/>
                </a:lnTo>
                <a:lnTo>
                  <a:pt x="0" y="45131"/>
                </a:lnTo>
                <a:lnTo>
                  <a:pt x="6867" y="130868"/>
                </a:lnTo>
                <a:lnTo>
                  <a:pt x="54862" y="261720"/>
                </a:lnTo>
                <a:lnTo>
                  <a:pt x="90506" y="358740"/>
                </a:lnTo>
                <a:lnTo>
                  <a:pt x="131653" y="489592"/>
                </a:lnTo>
                <a:lnTo>
                  <a:pt x="145369" y="603528"/>
                </a:lnTo>
                <a:lnTo>
                  <a:pt x="145369" y="694899"/>
                </a:lnTo>
                <a:lnTo>
                  <a:pt x="124786" y="763719"/>
                </a:lnTo>
                <a:lnTo>
                  <a:pt x="104222" y="786269"/>
                </a:lnTo>
                <a:lnTo>
                  <a:pt x="104222" y="808835"/>
                </a:lnTo>
                <a:lnTo>
                  <a:pt x="131653" y="843807"/>
                </a:lnTo>
                <a:lnTo>
                  <a:pt x="179648" y="855090"/>
                </a:lnTo>
                <a:lnTo>
                  <a:pt x="256439" y="855090"/>
                </a:lnTo>
                <a:lnTo>
                  <a:pt x="394941" y="883289"/>
                </a:lnTo>
                <a:lnTo>
                  <a:pt x="436068" y="923910"/>
                </a:lnTo>
                <a:lnTo>
                  <a:pt x="499163" y="900205"/>
                </a:lnTo>
                <a:lnTo>
                  <a:pt x="526575" y="843807"/>
                </a:lnTo>
                <a:lnTo>
                  <a:pt x="499163" y="82124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1532015" y="3526466"/>
            <a:ext cx="149481" cy="57537"/>
          </a:xfrm>
          <a:custGeom>
            <a:avLst/>
            <a:gdLst/>
            <a:ahLst/>
            <a:cxnLst/>
            <a:rect l="l" t="t" r="r" b="b"/>
            <a:pathLst>
              <a:path w="149481" h="57537">
                <a:moveTo>
                  <a:pt x="149481" y="57537"/>
                </a:moveTo>
                <a:lnTo>
                  <a:pt x="38391" y="0"/>
                </a:lnTo>
                <a:lnTo>
                  <a:pt x="9598" y="2262"/>
                </a:lnTo>
                <a:lnTo>
                  <a:pt x="0" y="19179"/>
                </a:lnTo>
                <a:lnTo>
                  <a:pt x="24684" y="39482"/>
                </a:lnTo>
                <a:lnTo>
                  <a:pt x="149481" y="5753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1681497" y="3376434"/>
            <a:ext cx="65807" cy="94756"/>
          </a:xfrm>
          <a:custGeom>
            <a:avLst/>
            <a:gdLst/>
            <a:ahLst/>
            <a:cxnLst/>
            <a:rect l="l" t="t" r="r" b="b"/>
            <a:pathLst>
              <a:path w="65807" h="94756">
                <a:moveTo>
                  <a:pt x="65807" y="94756"/>
                </a:moveTo>
                <a:lnTo>
                  <a:pt x="56208" y="18055"/>
                </a:lnTo>
                <a:lnTo>
                  <a:pt x="38395" y="0"/>
                </a:lnTo>
                <a:lnTo>
                  <a:pt x="6848" y="9019"/>
                </a:lnTo>
                <a:lnTo>
                  <a:pt x="0" y="34972"/>
                </a:lnTo>
                <a:lnTo>
                  <a:pt x="65807" y="9475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1892673" y="3351622"/>
            <a:ext cx="56208" cy="113936"/>
          </a:xfrm>
          <a:custGeom>
            <a:avLst/>
            <a:gdLst/>
            <a:ahLst/>
            <a:cxnLst/>
            <a:rect l="l" t="t" r="r" b="b"/>
            <a:pathLst>
              <a:path w="56208" h="113936">
                <a:moveTo>
                  <a:pt x="8213" y="113936"/>
                </a:moveTo>
                <a:lnTo>
                  <a:pt x="52111" y="34972"/>
                </a:lnTo>
                <a:lnTo>
                  <a:pt x="56208" y="12406"/>
                </a:lnTo>
                <a:lnTo>
                  <a:pt x="30162" y="0"/>
                </a:lnTo>
                <a:lnTo>
                  <a:pt x="0" y="29322"/>
                </a:lnTo>
                <a:lnTo>
                  <a:pt x="8213" y="11393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3" name="object 13"/>
          <p:cNvSpPr txBox="1"/>
          <p:nvPr/>
        </p:nvSpPr>
        <p:spPr>
          <a:xfrm>
            <a:off x="1428784" y="491611"/>
            <a:ext cx="7866451" cy="7112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5600"/>
              </a:lnSpc>
              <a:spcBef>
                <a:spcPts val="280"/>
              </a:spcBef>
            </a:pPr>
            <a:r>
              <a:rPr sz="5400" spc="0" dirty="0">
                <a:solidFill>
                  <a:srgbClr val="9A3C00"/>
                </a:solidFill>
                <a:latin typeface="Arial"/>
                <a:cs typeface="Arial"/>
              </a:rPr>
              <a:t>Primary</a:t>
            </a:r>
            <a:r>
              <a:rPr lang="en-PH" sz="5400" spc="0" dirty="0">
                <a:solidFill>
                  <a:srgbClr val="9A3C00"/>
                </a:solidFill>
                <a:latin typeface="Arial"/>
                <a:cs typeface="Arial"/>
              </a:rPr>
              <a:t> </a:t>
            </a:r>
            <a:r>
              <a:rPr lang="en-PH" sz="5400" dirty="0">
                <a:solidFill>
                  <a:srgbClr val="9A3C00"/>
                </a:solidFill>
                <a:latin typeface="Arial"/>
                <a:cs typeface="Arial"/>
              </a:rPr>
              <a:t>Causes of Accidents</a:t>
            </a:r>
          </a:p>
          <a:p>
            <a:pPr marL="12700">
              <a:lnSpc>
                <a:spcPts val="5600"/>
              </a:lnSpc>
              <a:spcBef>
                <a:spcPts val="280"/>
              </a:spcBef>
            </a:pPr>
            <a:endParaRPr sz="5400" dirty="0">
              <a:latin typeface="Arial"/>
              <a:cs typeface="Arial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3166059" y="998512"/>
            <a:ext cx="2453132" cy="7112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5600"/>
              </a:lnSpc>
              <a:spcBef>
                <a:spcPts val="280"/>
              </a:spcBef>
            </a:pPr>
            <a:endParaRPr sz="5400" dirty="0">
              <a:latin typeface="Arial"/>
              <a:cs typeface="Arial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3523615" y="3713688"/>
            <a:ext cx="2057121" cy="1264658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4220"/>
              </a:lnSpc>
              <a:spcBef>
                <a:spcPts val="211"/>
              </a:spcBef>
            </a:pPr>
            <a:r>
              <a:rPr sz="4500" spc="0" baseline="1001" dirty="0">
                <a:solidFill>
                  <a:srgbClr val="FF0000"/>
                </a:solidFill>
                <a:latin typeface="Wingdings"/>
                <a:cs typeface="Wingdings"/>
              </a:rPr>
              <a:t></a:t>
            </a:r>
            <a:r>
              <a:rPr sz="3000" spc="-294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4000" b="1" spc="0" dirty="0">
                <a:latin typeface="Trebuchet MS"/>
                <a:cs typeface="Trebuchet MS"/>
              </a:rPr>
              <a:t>Unsafe</a:t>
            </a:r>
            <a:endParaRPr sz="4000">
              <a:latin typeface="Trebuchet MS"/>
              <a:cs typeface="Trebuchet MS"/>
            </a:endParaRPr>
          </a:p>
          <a:p>
            <a:pPr marL="12700" marR="1013">
              <a:lnSpc>
                <a:spcPts val="4620"/>
              </a:lnSpc>
              <a:spcBef>
                <a:spcPts val="1135"/>
              </a:spcBef>
            </a:pPr>
            <a:r>
              <a:rPr sz="4500" spc="0" baseline="-1001" dirty="0">
                <a:solidFill>
                  <a:srgbClr val="FF0000"/>
                </a:solidFill>
                <a:latin typeface="Wingdings"/>
                <a:cs typeface="Wingdings"/>
              </a:rPr>
              <a:t></a:t>
            </a:r>
            <a:r>
              <a:rPr sz="3000" spc="-289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4000" b="1" spc="0" dirty="0">
                <a:latin typeface="Trebuchet MS"/>
                <a:cs typeface="Trebuchet MS"/>
              </a:rPr>
              <a:t>Unsafe</a:t>
            </a:r>
            <a:endParaRPr sz="4000">
              <a:latin typeface="Trebuchet MS"/>
              <a:cs typeface="Trebuchet MS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5630093" y="3713688"/>
            <a:ext cx="2383332" cy="1264658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 marR="76123">
              <a:lnSpc>
                <a:spcPts val="4220"/>
              </a:lnSpc>
              <a:spcBef>
                <a:spcPts val="211"/>
              </a:spcBef>
            </a:pPr>
            <a:r>
              <a:rPr sz="4000" b="1" spc="0" dirty="0">
                <a:latin typeface="Trebuchet MS"/>
                <a:cs typeface="Trebuchet MS"/>
              </a:rPr>
              <a:t>Act</a:t>
            </a:r>
            <a:endParaRPr sz="4000">
              <a:latin typeface="Trebuchet MS"/>
              <a:cs typeface="Trebuchet MS"/>
            </a:endParaRPr>
          </a:p>
          <a:p>
            <a:pPr marL="14178">
              <a:lnSpc>
                <a:spcPts val="4620"/>
              </a:lnSpc>
              <a:spcBef>
                <a:spcPts val="1135"/>
              </a:spcBef>
            </a:pPr>
            <a:r>
              <a:rPr sz="4000" b="1" spc="0" dirty="0">
                <a:latin typeface="Trebuchet MS"/>
                <a:cs typeface="Trebuchet MS"/>
              </a:rPr>
              <a:t>Conditi</a:t>
            </a:r>
            <a:r>
              <a:rPr sz="4000" b="1" spc="-19" dirty="0">
                <a:latin typeface="Trebuchet MS"/>
                <a:cs typeface="Trebuchet MS"/>
              </a:rPr>
              <a:t>o</a:t>
            </a:r>
            <a:r>
              <a:rPr sz="4000" b="1" spc="0" dirty="0">
                <a:latin typeface="Trebuchet MS"/>
                <a:cs typeface="Trebuchet MS"/>
              </a:rPr>
              <a:t>n</a:t>
            </a:r>
            <a:endParaRPr sz="4000">
              <a:latin typeface="Trebuchet MS"/>
              <a:cs typeface="Trebuchet MS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131762" y="136588"/>
            <a:ext cx="142081" cy="13808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6" name="object 6"/>
          <p:cNvSpPr txBox="1"/>
          <p:nvPr/>
        </p:nvSpPr>
        <p:spPr>
          <a:xfrm>
            <a:off x="131762" y="134937"/>
            <a:ext cx="277812" cy="139731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5" name="object 5"/>
          <p:cNvSpPr txBox="1"/>
          <p:nvPr/>
        </p:nvSpPr>
        <p:spPr>
          <a:xfrm>
            <a:off x="409575" y="134937"/>
            <a:ext cx="138112" cy="139731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4" name="object 4"/>
          <p:cNvSpPr txBox="1"/>
          <p:nvPr/>
        </p:nvSpPr>
        <p:spPr>
          <a:xfrm>
            <a:off x="547687" y="134937"/>
            <a:ext cx="139700" cy="139731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3" name="object 3"/>
          <p:cNvSpPr txBox="1"/>
          <p:nvPr/>
        </p:nvSpPr>
        <p:spPr>
          <a:xfrm>
            <a:off x="273843" y="411162"/>
            <a:ext cx="135731" cy="134937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 dirty="0"/>
          </a:p>
        </p:txBody>
      </p:sp>
      <p:sp>
        <p:nvSpPr>
          <p:cNvPr id="2" name="object 2"/>
          <p:cNvSpPr txBox="1"/>
          <p:nvPr/>
        </p:nvSpPr>
        <p:spPr>
          <a:xfrm>
            <a:off x="409575" y="411162"/>
            <a:ext cx="138112" cy="134937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>
            <a:extLst>
              <a:ext uri="{FF2B5EF4-FFF2-40B4-BE49-F238E27FC236}">
                <a16:creationId xmlns:a16="http://schemas.microsoft.com/office/drawing/2014/main" id="{871ABE25-D711-4577-B96B-DA3D9889B57C}"/>
              </a:ext>
            </a:extLst>
          </p:cNvPr>
          <p:cNvGrpSpPr/>
          <p:nvPr/>
        </p:nvGrpSpPr>
        <p:grpSpPr>
          <a:xfrm>
            <a:off x="0" y="-52708"/>
            <a:ext cx="9296400" cy="6910708"/>
            <a:chOff x="0" y="-52708"/>
            <a:chExt cx="9296400" cy="6910708"/>
          </a:xfrm>
        </p:grpSpPr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7E7D3290-4F4A-4F61-9F5D-6B660C635DA7}"/>
                </a:ext>
              </a:extLst>
            </p:cNvPr>
            <p:cNvGrpSpPr/>
            <p:nvPr/>
          </p:nvGrpSpPr>
          <p:grpSpPr>
            <a:xfrm>
              <a:off x="0" y="-52708"/>
              <a:ext cx="9296400" cy="4548508"/>
              <a:chOff x="0" y="-52708"/>
              <a:chExt cx="9296400" cy="4548508"/>
            </a:xfrm>
          </p:grpSpPr>
          <p:grpSp>
            <p:nvGrpSpPr>
              <p:cNvPr id="23" name="Group 22">
                <a:extLst>
                  <a:ext uri="{FF2B5EF4-FFF2-40B4-BE49-F238E27FC236}">
                    <a16:creationId xmlns:a16="http://schemas.microsoft.com/office/drawing/2014/main" id="{00184F72-7943-4B91-B834-6BC06CF99E0C}"/>
                  </a:ext>
                </a:extLst>
              </p:cNvPr>
              <p:cNvGrpSpPr/>
              <p:nvPr/>
            </p:nvGrpSpPr>
            <p:grpSpPr>
              <a:xfrm>
                <a:off x="0" y="-52708"/>
                <a:ext cx="9296400" cy="4548508"/>
                <a:chOff x="0" y="0"/>
                <a:chExt cx="3218687" cy="2028766"/>
              </a:xfrm>
            </p:grpSpPr>
            <p:sp>
              <p:nvSpPr>
                <p:cNvPr id="25" name="Rectangle 24">
                  <a:extLst>
                    <a:ext uri="{FF2B5EF4-FFF2-40B4-BE49-F238E27FC236}">
                      <a16:creationId xmlns:a16="http://schemas.microsoft.com/office/drawing/2014/main" id="{25E30509-E45F-4E85-9846-FCDED82C64E5}"/>
                    </a:ext>
                  </a:extLst>
                </p:cNvPr>
                <p:cNvSpPr/>
                <p:nvPr/>
              </p:nvSpPr>
              <p:spPr>
                <a:xfrm>
                  <a:off x="695168" y="0"/>
                  <a:ext cx="2523519" cy="2028766"/>
                </a:xfrm>
                <a:prstGeom prst="rect">
                  <a:avLst/>
                </a:prstGeom>
                <a:solidFill>
                  <a:sysClr val="window" lastClr="FFFFFF">
                    <a:alpha val="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PH"/>
                </a:p>
              </p:txBody>
            </p:sp>
            <p:grpSp>
              <p:nvGrpSpPr>
                <p:cNvPr id="26" name="Group 25">
                  <a:extLst>
                    <a:ext uri="{FF2B5EF4-FFF2-40B4-BE49-F238E27FC236}">
                      <a16:creationId xmlns:a16="http://schemas.microsoft.com/office/drawing/2014/main" id="{42C519DA-334D-4EBA-9C78-9FD9E7657218}"/>
                    </a:ext>
                  </a:extLst>
                </p:cNvPr>
                <p:cNvGrpSpPr/>
                <p:nvPr/>
              </p:nvGrpSpPr>
              <p:grpSpPr>
                <a:xfrm>
                  <a:off x="0" y="19050"/>
                  <a:ext cx="2249424" cy="832104"/>
                  <a:chOff x="228600" y="0"/>
                  <a:chExt cx="1472184" cy="1024128"/>
                </a:xfrm>
              </p:grpSpPr>
              <p:sp>
                <p:nvSpPr>
                  <p:cNvPr id="27" name="Rectangle 10">
                    <a:extLst>
                      <a:ext uri="{FF2B5EF4-FFF2-40B4-BE49-F238E27FC236}">
                        <a16:creationId xmlns:a16="http://schemas.microsoft.com/office/drawing/2014/main" id="{903A78E3-D764-45A9-AC3F-3C0DBA727501}"/>
                      </a:ext>
                    </a:extLst>
                  </p:cNvPr>
                  <p:cNvSpPr/>
                  <p:nvPr/>
                </p:nvSpPr>
                <p:spPr>
                  <a:xfrm>
                    <a:off x="228600" y="0"/>
                    <a:ext cx="1466258" cy="1012274"/>
                  </a:xfrm>
                  <a:custGeom>
                    <a:avLst/>
                    <a:gdLst>
                      <a:gd name="connsiteX0" fmla="*/ 0 w 2240281"/>
                      <a:gd name="connsiteY0" fmla="*/ 0 h 822960"/>
                      <a:gd name="connsiteX1" fmla="*/ 2240281 w 2240281"/>
                      <a:gd name="connsiteY1" fmla="*/ 0 h 822960"/>
                      <a:gd name="connsiteX2" fmla="*/ 2240281 w 2240281"/>
                      <a:gd name="connsiteY2" fmla="*/ 822960 h 822960"/>
                      <a:gd name="connsiteX3" fmla="*/ 0 w 2240281"/>
                      <a:gd name="connsiteY3" fmla="*/ 822960 h 822960"/>
                      <a:gd name="connsiteX4" fmla="*/ 0 w 2240281"/>
                      <a:gd name="connsiteY4" fmla="*/ 0 h 822960"/>
                      <a:gd name="connsiteX0" fmla="*/ 0 w 2240281"/>
                      <a:gd name="connsiteY0" fmla="*/ 0 h 822960"/>
                      <a:gd name="connsiteX1" fmla="*/ 2240281 w 2240281"/>
                      <a:gd name="connsiteY1" fmla="*/ 0 h 822960"/>
                      <a:gd name="connsiteX2" fmla="*/ 1659256 w 2240281"/>
                      <a:gd name="connsiteY2" fmla="*/ 222885 h 822960"/>
                      <a:gd name="connsiteX3" fmla="*/ 0 w 2240281"/>
                      <a:gd name="connsiteY3" fmla="*/ 822960 h 822960"/>
                      <a:gd name="connsiteX4" fmla="*/ 0 w 2240281"/>
                      <a:gd name="connsiteY4" fmla="*/ 0 h 8229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240281" h="822960">
                        <a:moveTo>
                          <a:pt x="0" y="0"/>
                        </a:moveTo>
                        <a:lnTo>
                          <a:pt x="2240281" y="0"/>
                        </a:lnTo>
                        <a:lnTo>
                          <a:pt x="1659256" y="222885"/>
                        </a:lnTo>
                        <a:lnTo>
                          <a:pt x="0" y="82296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4472C4"/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PH"/>
                  </a:p>
                </p:txBody>
              </p:sp>
              <p:sp>
                <p:nvSpPr>
                  <p:cNvPr id="28" name="Rectangle 27">
                    <a:extLst>
                      <a:ext uri="{FF2B5EF4-FFF2-40B4-BE49-F238E27FC236}">
                        <a16:creationId xmlns:a16="http://schemas.microsoft.com/office/drawing/2014/main" id="{B51FDACE-1716-4CE0-ACE2-FEE5FC38F135}"/>
                      </a:ext>
                    </a:extLst>
                  </p:cNvPr>
                  <p:cNvSpPr/>
                  <p:nvPr/>
                </p:nvSpPr>
                <p:spPr>
                  <a:xfrm>
                    <a:off x="228600" y="0"/>
                    <a:ext cx="1472184" cy="1024128"/>
                  </a:xfrm>
                  <a:prstGeom prst="rect">
                    <a:avLst/>
                  </a:prstGeom>
                  <a:blipFill>
                    <a:blip r:embed="rId2"/>
                    <a:stretch>
                      <a:fillRect/>
                    </a:stretch>
                  </a:blip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PH"/>
                  </a:p>
                </p:txBody>
              </p:sp>
            </p:grpSp>
          </p:grpSp>
          <p:pic>
            <p:nvPicPr>
              <p:cNvPr id="24" name="Picture 23">
                <a:extLst>
                  <a:ext uri="{FF2B5EF4-FFF2-40B4-BE49-F238E27FC236}">
                    <a16:creationId xmlns:a16="http://schemas.microsoft.com/office/drawing/2014/main" id="{4F7B6E03-1E70-440F-81B2-F3888BA94915}"/>
                  </a:ext>
                </a:extLst>
              </p:cNvPr>
              <p:cNvPicPr/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6200" y="130883"/>
                <a:ext cx="1114678" cy="1088317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</p:pic>
        </p:grp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D1DA097F-3FB3-455A-8C0B-444D1267CAF1}"/>
                </a:ext>
              </a:extLst>
            </p:cNvPr>
            <p:cNvSpPr/>
            <p:nvPr/>
          </p:nvSpPr>
          <p:spPr>
            <a:xfrm>
              <a:off x="0" y="6658548"/>
              <a:ext cx="9144000" cy="19945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/>
            </a:p>
          </p:txBody>
        </p:sp>
      </p:grpSp>
      <p:sp>
        <p:nvSpPr>
          <p:cNvPr id="19" name="object 19"/>
          <p:cNvSpPr/>
          <p:nvPr/>
        </p:nvSpPr>
        <p:spPr>
          <a:xfrm>
            <a:off x="3654552" y="278892"/>
            <a:ext cx="918972" cy="1231391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1693088" y="548633"/>
            <a:ext cx="2276202" cy="585012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4605"/>
              </a:lnSpc>
              <a:spcBef>
                <a:spcPts val="230"/>
              </a:spcBef>
            </a:pPr>
            <a:r>
              <a:rPr sz="4400" b="1" spc="0" dirty="0">
                <a:solidFill>
                  <a:srgbClr val="9A3C00"/>
                </a:solidFill>
                <a:latin typeface="Verdana"/>
                <a:cs typeface="Verdana"/>
              </a:rPr>
              <a:t>Unsafe</a:t>
            </a:r>
            <a:endParaRPr sz="4400" dirty="0">
              <a:latin typeface="Verdana"/>
              <a:cs typeface="Verdana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4114038" y="565369"/>
            <a:ext cx="1128012" cy="585012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4605"/>
              </a:lnSpc>
              <a:spcBef>
                <a:spcPts val="230"/>
              </a:spcBef>
            </a:pPr>
            <a:r>
              <a:rPr sz="4400" b="1" spc="0" dirty="0">
                <a:solidFill>
                  <a:srgbClr val="9A3C00"/>
                </a:solidFill>
                <a:latin typeface="Verdana"/>
                <a:cs typeface="Verdana"/>
              </a:rPr>
              <a:t>Act</a:t>
            </a:r>
            <a:endParaRPr sz="4400" dirty="0">
              <a:latin typeface="Verdana"/>
              <a:cs typeface="Verdana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1161084" y="1363858"/>
            <a:ext cx="7529308" cy="1408049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 marR="70782">
              <a:lnSpc>
                <a:spcPts val="3400"/>
              </a:lnSpc>
              <a:spcBef>
                <a:spcPts val="170"/>
              </a:spcBef>
            </a:pPr>
            <a:r>
              <a:rPr sz="3200" spc="0" dirty="0">
                <a:latin typeface="Trebuchet MS"/>
                <a:cs typeface="Trebuchet MS"/>
              </a:rPr>
              <a:t>The hu</a:t>
            </a:r>
            <a:r>
              <a:rPr sz="3200" spc="4" dirty="0">
                <a:latin typeface="Trebuchet MS"/>
                <a:cs typeface="Trebuchet MS"/>
              </a:rPr>
              <a:t>m</a:t>
            </a:r>
            <a:r>
              <a:rPr sz="3200" spc="0" dirty="0">
                <a:latin typeface="Trebuchet MS"/>
                <a:cs typeface="Trebuchet MS"/>
              </a:rPr>
              <a:t>an acti</a:t>
            </a:r>
            <a:r>
              <a:rPr sz="3200" spc="-9" dirty="0">
                <a:latin typeface="Trebuchet MS"/>
                <a:cs typeface="Trebuchet MS"/>
              </a:rPr>
              <a:t>o</a:t>
            </a:r>
            <a:r>
              <a:rPr sz="3200" spc="0" dirty="0">
                <a:latin typeface="Trebuchet MS"/>
                <a:cs typeface="Trebuchet MS"/>
              </a:rPr>
              <a:t>n that de</a:t>
            </a:r>
            <a:r>
              <a:rPr sz="3200" spc="4" dirty="0">
                <a:latin typeface="Trebuchet MS"/>
                <a:cs typeface="Trebuchet MS"/>
              </a:rPr>
              <a:t>p</a:t>
            </a:r>
            <a:r>
              <a:rPr sz="3200" spc="0" dirty="0">
                <a:latin typeface="Trebuchet MS"/>
                <a:cs typeface="Trebuchet MS"/>
              </a:rPr>
              <a:t>arts</a:t>
            </a:r>
            <a:r>
              <a:rPr sz="3200" spc="14" dirty="0">
                <a:latin typeface="Trebuchet MS"/>
                <a:cs typeface="Trebuchet MS"/>
              </a:rPr>
              <a:t> </a:t>
            </a:r>
            <a:r>
              <a:rPr sz="3200" spc="0" dirty="0">
                <a:latin typeface="Trebuchet MS"/>
                <a:cs typeface="Trebuchet MS"/>
              </a:rPr>
              <a:t>from a</a:t>
            </a:r>
            <a:endParaRPr sz="3200">
              <a:latin typeface="Trebuchet MS"/>
              <a:cs typeface="Trebuchet MS"/>
            </a:endParaRPr>
          </a:p>
          <a:p>
            <a:pPr marL="12700">
              <a:lnSpc>
                <a:spcPct val="96761"/>
              </a:lnSpc>
            </a:pPr>
            <a:r>
              <a:rPr sz="3200" spc="0" dirty="0">
                <a:latin typeface="Trebuchet MS"/>
                <a:cs typeface="Trebuchet MS"/>
              </a:rPr>
              <a:t>standard</a:t>
            </a:r>
            <a:r>
              <a:rPr sz="3200" spc="14" dirty="0">
                <a:latin typeface="Trebuchet MS"/>
                <a:cs typeface="Trebuchet MS"/>
              </a:rPr>
              <a:t> </a:t>
            </a:r>
            <a:r>
              <a:rPr sz="3200" spc="0" dirty="0">
                <a:latin typeface="Trebuchet MS"/>
                <a:cs typeface="Trebuchet MS"/>
              </a:rPr>
              <a:t>job procedure or </a:t>
            </a:r>
            <a:r>
              <a:rPr sz="3200" spc="-9" dirty="0">
                <a:latin typeface="Trebuchet MS"/>
                <a:cs typeface="Trebuchet MS"/>
              </a:rPr>
              <a:t>s</a:t>
            </a:r>
            <a:r>
              <a:rPr sz="3200" spc="0" dirty="0">
                <a:latin typeface="Trebuchet MS"/>
                <a:cs typeface="Trebuchet MS"/>
              </a:rPr>
              <a:t>afe practice,</a:t>
            </a:r>
            <a:endParaRPr sz="3200">
              <a:latin typeface="Trebuchet MS"/>
              <a:cs typeface="Trebuchet MS"/>
            </a:endParaRPr>
          </a:p>
          <a:p>
            <a:pPr marL="12700" marR="70782">
              <a:lnSpc>
                <a:spcPct val="96761"/>
              </a:lnSpc>
              <a:spcBef>
                <a:spcPts val="125"/>
              </a:spcBef>
            </a:pPr>
            <a:r>
              <a:rPr sz="3200" spc="0" dirty="0">
                <a:latin typeface="Trebuchet MS"/>
                <a:cs typeface="Trebuchet MS"/>
              </a:rPr>
              <a:t>safety regulations</a:t>
            </a:r>
            <a:r>
              <a:rPr sz="3200" spc="19" dirty="0">
                <a:latin typeface="Trebuchet MS"/>
                <a:cs typeface="Trebuchet MS"/>
              </a:rPr>
              <a:t> </a:t>
            </a:r>
            <a:r>
              <a:rPr sz="3200" spc="0" dirty="0">
                <a:latin typeface="Trebuchet MS"/>
                <a:cs typeface="Trebuchet MS"/>
              </a:rPr>
              <a:t>or instructions.</a:t>
            </a:r>
            <a:endParaRPr sz="3200">
              <a:latin typeface="Trebuchet MS"/>
              <a:cs typeface="Trebuchet MS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409575" y="134937"/>
            <a:ext cx="138112" cy="141287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3" name="object 3"/>
          <p:cNvSpPr txBox="1"/>
          <p:nvPr/>
        </p:nvSpPr>
        <p:spPr>
          <a:xfrm>
            <a:off x="547687" y="134937"/>
            <a:ext cx="139700" cy="141287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pic>
        <p:nvPicPr>
          <p:cNvPr id="1026" name="Picture 2" descr="https://qph.ec.quoracdn.net/main-qimg-64cef927d85c1a698ccb9daf0ebfd0aa-c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200" y="2895600"/>
            <a:ext cx="6126542" cy="32464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oup 23">
            <a:extLst>
              <a:ext uri="{FF2B5EF4-FFF2-40B4-BE49-F238E27FC236}">
                <a16:creationId xmlns:a16="http://schemas.microsoft.com/office/drawing/2014/main" id="{765740E0-FF15-42C5-9FD6-2E3997D51DB5}"/>
              </a:ext>
            </a:extLst>
          </p:cNvPr>
          <p:cNvGrpSpPr/>
          <p:nvPr/>
        </p:nvGrpSpPr>
        <p:grpSpPr>
          <a:xfrm>
            <a:off x="0" y="-52708"/>
            <a:ext cx="9296400" cy="6910708"/>
            <a:chOff x="0" y="-52708"/>
            <a:chExt cx="9296400" cy="6910708"/>
          </a:xfrm>
        </p:grpSpPr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8D2955CC-7B23-44A7-ADC9-218F40C97D11}"/>
                </a:ext>
              </a:extLst>
            </p:cNvPr>
            <p:cNvGrpSpPr/>
            <p:nvPr/>
          </p:nvGrpSpPr>
          <p:grpSpPr>
            <a:xfrm>
              <a:off x="0" y="-52708"/>
              <a:ext cx="9296400" cy="4548508"/>
              <a:chOff x="0" y="-52708"/>
              <a:chExt cx="9296400" cy="4548508"/>
            </a:xfrm>
          </p:grpSpPr>
          <p:grpSp>
            <p:nvGrpSpPr>
              <p:cNvPr id="27" name="Group 26">
                <a:extLst>
                  <a:ext uri="{FF2B5EF4-FFF2-40B4-BE49-F238E27FC236}">
                    <a16:creationId xmlns:a16="http://schemas.microsoft.com/office/drawing/2014/main" id="{182D5CA8-FC2D-4C41-8893-6C89A1A5C45A}"/>
                  </a:ext>
                </a:extLst>
              </p:cNvPr>
              <p:cNvGrpSpPr/>
              <p:nvPr/>
            </p:nvGrpSpPr>
            <p:grpSpPr>
              <a:xfrm>
                <a:off x="0" y="-52708"/>
                <a:ext cx="9296400" cy="4548508"/>
                <a:chOff x="0" y="0"/>
                <a:chExt cx="3218687" cy="2028766"/>
              </a:xfrm>
            </p:grpSpPr>
            <p:sp>
              <p:nvSpPr>
                <p:cNvPr id="29" name="Rectangle 28">
                  <a:extLst>
                    <a:ext uri="{FF2B5EF4-FFF2-40B4-BE49-F238E27FC236}">
                      <a16:creationId xmlns:a16="http://schemas.microsoft.com/office/drawing/2014/main" id="{E692DEAB-5415-4050-B2AA-C25D5D815091}"/>
                    </a:ext>
                  </a:extLst>
                </p:cNvPr>
                <p:cNvSpPr/>
                <p:nvPr/>
              </p:nvSpPr>
              <p:spPr>
                <a:xfrm>
                  <a:off x="695168" y="0"/>
                  <a:ext cx="2523519" cy="2028766"/>
                </a:xfrm>
                <a:prstGeom prst="rect">
                  <a:avLst/>
                </a:prstGeom>
                <a:solidFill>
                  <a:sysClr val="window" lastClr="FFFFFF">
                    <a:alpha val="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PH"/>
                </a:p>
              </p:txBody>
            </p:sp>
            <p:grpSp>
              <p:nvGrpSpPr>
                <p:cNvPr id="30" name="Group 29">
                  <a:extLst>
                    <a:ext uri="{FF2B5EF4-FFF2-40B4-BE49-F238E27FC236}">
                      <a16:creationId xmlns:a16="http://schemas.microsoft.com/office/drawing/2014/main" id="{172B9B1A-CC52-4C09-8CC0-894F0642670A}"/>
                    </a:ext>
                  </a:extLst>
                </p:cNvPr>
                <p:cNvGrpSpPr/>
                <p:nvPr/>
              </p:nvGrpSpPr>
              <p:grpSpPr>
                <a:xfrm>
                  <a:off x="0" y="19050"/>
                  <a:ext cx="2249424" cy="832104"/>
                  <a:chOff x="228600" y="0"/>
                  <a:chExt cx="1472184" cy="1024128"/>
                </a:xfrm>
              </p:grpSpPr>
              <p:sp>
                <p:nvSpPr>
                  <p:cNvPr id="31" name="Rectangle 10">
                    <a:extLst>
                      <a:ext uri="{FF2B5EF4-FFF2-40B4-BE49-F238E27FC236}">
                        <a16:creationId xmlns:a16="http://schemas.microsoft.com/office/drawing/2014/main" id="{564CFAB4-DBA2-4B82-85D5-CB7235BD1F8F}"/>
                      </a:ext>
                    </a:extLst>
                  </p:cNvPr>
                  <p:cNvSpPr/>
                  <p:nvPr/>
                </p:nvSpPr>
                <p:spPr>
                  <a:xfrm>
                    <a:off x="228600" y="0"/>
                    <a:ext cx="1466258" cy="1012274"/>
                  </a:xfrm>
                  <a:custGeom>
                    <a:avLst/>
                    <a:gdLst>
                      <a:gd name="connsiteX0" fmla="*/ 0 w 2240281"/>
                      <a:gd name="connsiteY0" fmla="*/ 0 h 822960"/>
                      <a:gd name="connsiteX1" fmla="*/ 2240281 w 2240281"/>
                      <a:gd name="connsiteY1" fmla="*/ 0 h 822960"/>
                      <a:gd name="connsiteX2" fmla="*/ 2240281 w 2240281"/>
                      <a:gd name="connsiteY2" fmla="*/ 822960 h 822960"/>
                      <a:gd name="connsiteX3" fmla="*/ 0 w 2240281"/>
                      <a:gd name="connsiteY3" fmla="*/ 822960 h 822960"/>
                      <a:gd name="connsiteX4" fmla="*/ 0 w 2240281"/>
                      <a:gd name="connsiteY4" fmla="*/ 0 h 822960"/>
                      <a:gd name="connsiteX0" fmla="*/ 0 w 2240281"/>
                      <a:gd name="connsiteY0" fmla="*/ 0 h 822960"/>
                      <a:gd name="connsiteX1" fmla="*/ 2240281 w 2240281"/>
                      <a:gd name="connsiteY1" fmla="*/ 0 h 822960"/>
                      <a:gd name="connsiteX2" fmla="*/ 1659256 w 2240281"/>
                      <a:gd name="connsiteY2" fmla="*/ 222885 h 822960"/>
                      <a:gd name="connsiteX3" fmla="*/ 0 w 2240281"/>
                      <a:gd name="connsiteY3" fmla="*/ 822960 h 822960"/>
                      <a:gd name="connsiteX4" fmla="*/ 0 w 2240281"/>
                      <a:gd name="connsiteY4" fmla="*/ 0 h 8229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240281" h="822960">
                        <a:moveTo>
                          <a:pt x="0" y="0"/>
                        </a:moveTo>
                        <a:lnTo>
                          <a:pt x="2240281" y="0"/>
                        </a:lnTo>
                        <a:lnTo>
                          <a:pt x="1659256" y="222885"/>
                        </a:lnTo>
                        <a:lnTo>
                          <a:pt x="0" y="82296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4472C4"/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PH"/>
                  </a:p>
                </p:txBody>
              </p:sp>
              <p:sp>
                <p:nvSpPr>
                  <p:cNvPr id="32" name="Rectangle 31">
                    <a:extLst>
                      <a:ext uri="{FF2B5EF4-FFF2-40B4-BE49-F238E27FC236}">
                        <a16:creationId xmlns:a16="http://schemas.microsoft.com/office/drawing/2014/main" id="{1585737A-AE9B-4D2E-AB23-DD1CD1562C09}"/>
                      </a:ext>
                    </a:extLst>
                  </p:cNvPr>
                  <p:cNvSpPr/>
                  <p:nvPr/>
                </p:nvSpPr>
                <p:spPr>
                  <a:xfrm>
                    <a:off x="228600" y="0"/>
                    <a:ext cx="1472184" cy="1024128"/>
                  </a:xfrm>
                  <a:prstGeom prst="rect">
                    <a:avLst/>
                  </a:prstGeom>
                  <a:blipFill>
                    <a:blip r:embed="rId2"/>
                    <a:stretch>
                      <a:fillRect/>
                    </a:stretch>
                  </a:blip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PH"/>
                  </a:p>
                </p:txBody>
              </p:sp>
            </p:grpSp>
          </p:grpSp>
          <p:pic>
            <p:nvPicPr>
              <p:cNvPr id="28" name="Picture 27">
                <a:extLst>
                  <a:ext uri="{FF2B5EF4-FFF2-40B4-BE49-F238E27FC236}">
                    <a16:creationId xmlns:a16="http://schemas.microsoft.com/office/drawing/2014/main" id="{2E47114D-3B40-4C19-9002-A150696068F3}"/>
                  </a:ext>
                </a:extLst>
              </p:cNvPr>
              <p:cNvPicPr/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6200" y="130883"/>
                <a:ext cx="1114678" cy="1088317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</p:pic>
        </p:grp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F01ED119-A0E2-4E0F-8D9D-836A413706AB}"/>
                </a:ext>
              </a:extLst>
            </p:cNvPr>
            <p:cNvSpPr/>
            <p:nvPr/>
          </p:nvSpPr>
          <p:spPr>
            <a:xfrm>
              <a:off x="0" y="6658548"/>
              <a:ext cx="9144000" cy="19945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/>
            </a:p>
          </p:txBody>
        </p:sp>
      </p:grpSp>
      <p:sp>
        <p:nvSpPr>
          <p:cNvPr id="14" name="object 14"/>
          <p:cNvSpPr txBox="1"/>
          <p:nvPr/>
        </p:nvSpPr>
        <p:spPr>
          <a:xfrm>
            <a:off x="1448936" y="326984"/>
            <a:ext cx="3093756" cy="585012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4605"/>
              </a:lnSpc>
              <a:spcBef>
                <a:spcPts val="230"/>
              </a:spcBef>
            </a:pPr>
            <a:r>
              <a:rPr sz="4400" u="heavy" spc="0" dirty="0">
                <a:latin typeface="Arial"/>
                <a:cs typeface="Arial"/>
              </a:rPr>
              <a:t>Unsafe</a:t>
            </a:r>
            <a:r>
              <a:rPr sz="4400" u="heavy" spc="-254" dirty="0">
                <a:latin typeface="Arial"/>
                <a:cs typeface="Arial"/>
              </a:rPr>
              <a:t> </a:t>
            </a:r>
            <a:r>
              <a:rPr sz="4400" u="heavy" spc="0" dirty="0">
                <a:latin typeface="Arial"/>
                <a:cs typeface="Arial"/>
              </a:rPr>
              <a:t>Acts</a:t>
            </a:r>
            <a:endParaRPr sz="4400" dirty="0">
              <a:latin typeface="Arial"/>
              <a:cs typeface="Arial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1564894" y="1074070"/>
            <a:ext cx="5273141" cy="1647317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555"/>
              </a:lnSpc>
              <a:spcBef>
                <a:spcPts val="127"/>
              </a:spcBef>
            </a:pPr>
            <a:r>
              <a:rPr sz="2400" spc="0" dirty="0">
                <a:latin typeface="Arial"/>
                <a:cs typeface="Arial"/>
              </a:rPr>
              <a:t>Operating Eq</a:t>
            </a:r>
            <a:r>
              <a:rPr sz="2400" spc="-4" dirty="0">
                <a:latin typeface="Arial"/>
                <a:cs typeface="Arial"/>
              </a:rPr>
              <a:t>u</a:t>
            </a:r>
            <a:r>
              <a:rPr sz="2400" spc="0" dirty="0">
                <a:latin typeface="Arial"/>
                <a:cs typeface="Arial"/>
              </a:rPr>
              <a:t>i</a:t>
            </a:r>
            <a:r>
              <a:rPr sz="2400" spc="-4" dirty="0">
                <a:latin typeface="Arial"/>
                <a:cs typeface="Arial"/>
              </a:rPr>
              <a:t>p</a:t>
            </a:r>
            <a:r>
              <a:rPr sz="2400" spc="0" dirty="0">
                <a:latin typeface="Arial"/>
                <a:cs typeface="Arial"/>
              </a:rPr>
              <a:t>ment</a:t>
            </a:r>
            <a:r>
              <a:rPr sz="2400" spc="34" dirty="0">
                <a:latin typeface="Arial"/>
                <a:cs typeface="Arial"/>
              </a:rPr>
              <a:t> </a:t>
            </a:r>
            <a:r>
              <a:rPr sz="2400" spc="0" dirty="0">
                <a:latin typeface="Arial"/>
                <a:cs typeface="Arial"/>
              </a:rPr>
              <a:t>w</a:t>
            </a:r>
            <a:r>
              <a:rPr sz="2400" spc="-9" dirty="0">
                <a:latin typeface="Arial"/>
                <a:cs typeface="Arial"/>
              </a:rPr>
              <a:t>i</a:t>
            </a:r>
            <a:r>
              <a:rPr sz="2400" spc="0" dirty="0">
                <a:latin typeface="Arial"/>
                <a:cs typeface="Arial"/>
              </a:rPr>
              <a:t>thout</a:t>
            </a:r>
            <a:r>
              <a:rPr sz="2400" spc="-119" dirty="0">
                <a:latin typeface="Arial"/>
                <a:cs typeface="Arial"/>
              </a:rPr>
              <a:t> </a:t>
            </a:r>
            <a:r>
              <a:rPr sz="2400" spc="0" dirty="0">
                <a:latin typeface="Arial"/>
                <a:cs typeface="Arial"/>
              </a:rPr>
              <a:t>A</a:t>
            </a:r>
            <a:r>
              <a:rPr sz="2400" spc="-4" dirty="0">
                <a:latin typeface="Arial"/>
                <a:cs typeface="Arial"/>
              </a:rPr>
              <a:t>u</a:t>
            </a:r>
            <a:r>
              <a:rPr sz="2400" spc="0" dirty="0">
                <a:latin typeface="Arial"/>
                <a:cs typeface="Arial"/>
              </a:rPr>
              <a:t>thority</a:t>
            </a:r>
            <a:endParaRPr sz="2400">
              <a:latin typeface="Arial"/>
              <a:cs typeface="Arial"/>
            </a:endParaRPr>
          </a:p>
          <a:p>
            <a:pPr marL="12700" marR="45720">
              <a:lnSpc>
                <a:spcPct val="95825"/>
              </a:lnSpc>
              <a:spcBef>
                <a:spcPts val="568"/>
              </a:spcBef>
            </a:pPr>
            <a:r>
              <a:rPr sz="2400" spc="0" dirty="0">
                <a:latin typeface="Arial"/>
                <a:cs typeface="Arial"/>
              </a:rPr>
              <a:t>D</a:t>
            </a:r>
            <a:r>
              <a:rPr sz="2400" spc="-9" dirty="0">
                <a:latin typeface="Arial"/>
                <a:cs typeface="Arial"/>
              </a:rPr>
              <a:t>i</a:t>
            </a:r>
            <a:r>
              <a:rPr sz="2400" spc="0" dirty="0">
                <a:latin typeface="Arial"/>
                <a:cs typeface="Arial"/>
              </a:rPr>
              <a:t>sregard</a:t>
            </a:r>
            <a:r>
              <a:rPr sz="2400" spc="29" dirty="0">
                <a:latin typeface="Arial"/>
                <a:cs typeface="Arial"/>
              </a:rPr>
              <a:t> </a:t>
            </a:r>
            <a:r>
              <a:rPr sz="2400" spc="0" dirty="0">
                <a:latin typeface="Arial"/>
                <a:cs typeface="Arial"/>
              </a:rPr>
              <a:t>of </a:t>
            </a:r>
            <a:r>
              <a:rPr sz="2400" spc="-9" dirty="0">
                <a:latin typeface="Arial"/>
                <a:cs typeface="Arial"/>
              </a:rPr>
              <a:t>S</a:t>
            </a:r>
            <a:r>
              <a:rPr sz="2400" spc="0" dirty="0">
                <a:latin typeface="Arial"/>
                <a:cs typeface="Arial"/>
              </a:rPr>
              <a:t>OP</a:t>
            </a:r>
            <a:r>
              <a:rPr sz="2400" spc="-44" dirty="0">
                <a:latin typeface="Arial"/>
                <a:cs typeface="Arial"/>
              </a:rPr>
              <a:t> </a:t>
            </a:r>
            <a:r>
              <a:rPr sz="2400" spc="-9" dirty="0">
                <a:latin typeface="Arial"/>
                <a:cs typeface="Arial"/>
              </a:rPr>
              <a:t>o</a:t>
            </a:r>
            <a:r>
              <a:rPr sz="2400" spc="0" dirty="0">
                <a:latin typeface="Arial"/>
                <a:cs typeface="Arial"/>
              </a:rPr>
              <a:t>r</a:t>
            </a:r>
            <a:r>
              <a:rPr sz="2400" spc="9" dirty="0">
                <a:latin typeface="Arial"/>
                <a:cs typeface="Arial"/>
              </a:rPr>
              <a:t> </a:t>
            </a:r>
            <a:r>
              <a:rPr sz="2400" spc="0" dirty="0">
                <a:latin typeface="Arial"/>
                <a:cs typeface="Arial"/>
              </a:rPr>
              <a:t>i</a:t>
            </a:r>
            <a:r>
              <a:rPr sz="2400" spc="-4" dirty="0">
                <a:latin typeface="Arial"/>
                <a:cs typeface="Arial"/>
              </a:rPr>
              <a:t>n</a:t>
            </a:r>
            <a:r>
              <a:rPr sz="2400" spc="0" dirty="0">
                <a:latin typeface="Arial"/>
                <a:cs typeface="Arial"/>
              </a:rPr>
              <a:t>st</a:t>
            </a:r>
            <a:r>
              <a:rPr sz="2400" spc="4" dirty="0">
                <a:latin typeface="Arial"/>
                <a:cs typeface="Arial"/>
              </a:rPr>
              <a:t>r</a:t>
            </a:r>
            <a:r>
              <a:rPr sz="2400" spc="0" dirty="0">
                <a:latin typeface="Arial"/>
                <a:cs typeface="Arial"/>
              </a:rPr>
              <a:t>uctions</a:t>
            </a:r>
            <a:endParaRPr sz="2400">
              <a:latin typeface="Arial"/>
              <a:cs typeface="Arial"/>
            </a:endParaRPr>
          </a:p>
          <a:p>
            <a:pPr marL="12700" marR="45720">
              <a:lnSpc>
                <a:spcPct val="95825"/>
              </a:lnSpc>
              <a:spcBef>
                <a:spcPts val="699"/>
              </a:spcBef>
            </a:pPr>
            <a:r>
              <a:rPr sz="2400" spc="0" dirty="0">
                <a:latin typeface="Arial"/>
                <a:cs typeface="Arial"/>
              </a:rPr>
              <a:t>R</a:t>
            </a:r>
            <a:r>
              <a:rPr sz="2400" spc="-4" dirty="0">
                <a:latin typeface="Arial"/>
                <a:cs typeface="Arial"/>
              </a:rPr>
              <a:t>e</a:t>
            </a:r>
            <a:r>
              <a:rPr sz="2400" spc="0" dirty="0">
                <a:latin typeface="Arial"/>
                <a:cs typeface="Arial"/>
              </a:rPr>
              <a:t>moving</a:t>
            </a:r>
            <a:r>
              <a:rPr sz="2400" spc="19" dirty="0">
                <a:latin typeface="Arial"/>
                <a:cs typeface="Arial"/>
              </a:rPr>
              <a:t> </a:t>
            </a:r>
            <a:r>
              <a:rPr sz="2400" spc="0" dirty="0">
                <a:latin typeface="Arial"/>
                <a:cs typeface="Arial"/>
              </a:rPr>
              <a:t>S</a:t>
            </a:r>
            <a:r>
              <a:rPr sz="2400" spc="-4" dirty="0">
                <a:latin typeface="Arial"/>
                <a:cs typeface="Arial"/>
              </a:rPr>
              <a:t>a</a:t>
            </a:r>
            <a:r>
              <a:rPr sz="2400" spc="0" dirty="0">
                <a:latin typeface="Arial"/>
                <a:cs typeface="Arial"/>
              </a:rPr>
              <a:t>fe</a:t>
            </a:r>
            <a:r>
              <a:rPr sz="2400" spc="4" dirty="0">
                <a:latin typeface="Arial"/>
                <a:cs typeface="Arial"/>
              </a:rPr>
              <a:t>t</a:t>
            </a:r>
            <a:r>
              <a:rPr sz="2400" spc="0" dirty="0">
                <a:latin typeface="Arial"/>
                <a:cs typeface="Arial"/>
              </a:rPr>
              <a:t>y D</a:t>
            </a:r>
            <a:r>
              <a:rPr sz="2400" spc="-4" dirty="0">
                <a:latin typeface="Arial"/>
                <a:cs typeface="Arial"/>
              </a:rPr>
              <a:t>e</a:t>
            </a:r>
            <a:r>
              <a:rPr sz="2400" spc="0" dirty="0">
                <a:latin typeface="Arial"/>
                <a:cs typeface="Arial"/>
              </a:rPr>
              <a:t>vic</a:t>
            </a:r>
            <a:r>
              <a:rPr sz="2400" spc="-4" dirty="0">
                <a:latin typeface="Arial"/>
                <a:cs typeface="Arial"/>
              </a:rPr>
              <a:t>e</a:t>
            </a:r>
            <a:r>
              <a:rPr sz="2400" spc="0" dirty="0">
                <a:latin typeface="Arial"/>
                <a:cs typeface="Arial"/>
              </a:rPr>
              <a:t>s</a:t>
            </a:r>
            <a:endParaRPr sz="2400">
              <a:latin typeface="Arial"/>
              <a:cs typeface="Arial"/>
            </a:endParaRPr>
          </a:p>
          <a:p>
            <a:pPr marL="12700" marR="45720">
              <a:lnSpc>
                <a:spcPct val="95825"/>
              </a:lnSpc>
              <a:spcBef>
                <a:spcPts val="696"/>
              </a:spcBef>
            </a:pPr>
            <a:r>
              <a:rPr sz="2400" spc="0" dirty="0">
                <a:latin typeface="Arial"/>
                <a:cs typeface="Arial"/>
              </a:rPr>
              <a:t>Us</a:t>
            </a:r>
            <a:r>
              <a:rPr sz="2400" spc="-9" dirty="0">
                <a:latin typeface="Arial"/>
                <a:cs typeface="Arial"/>
              </a:rPr>
              <a:t>i</a:t>
            </a:r>
            <a:r>
              <a:rPr sz="2400" spc="0" dirty="0">
                <a:latin typeface="Arial"/>
                <a:cs typeface="Arial"/>
              </a:rPr>
              <a:t>ng</a:t>
            </a:r>
            <a:r>
              <a:rPr sz="2400" spc="25" dirty="0">
                <a:latin typeface="Arial"/>
                <a:cs typeface="Arial"/>
              </a:rPr>
              <a:t> </a:t>
            </a:r>
            <a:r>
              <a:rPr sz="2400" spc="0" dirty="0">
                <a:latin typeface="Arial"/>
                <a:cs typeface="Arial"/>
              </a:rPr>
              <a:t>D</a:t>
            </a:r>
            <a:r>
              <a:rPr sz="2400" spc="-4" dirty="0">
                <a:latin typeface="Arial"/>
                <a:cs typeface="Arial"/>
              </a:rPr>
              <a:t>e</a:t>
            </a:r>
            <a:r>
              <a:rPr sz="2400" spc="0" dirty="0">
                <a:latin typeface="Arial"/>
                <a:cs typeface="Arial"/>
              </a:rPr>
              <a:t>fec</a:t>
            </a:r>
            <a:r>
              <a:rPr sz="2400" spc="4" dirty="0">
                <a:latin typeface="Arial"/>
                <a:cs typeface="Arial"/>
              </a:rPr>
              <a:t>t</a:t>
            </a:r>
            <a:r>
              <a:rPr sz="2400" spc="0" dirty="0">
                <a:latin typeface="Arial"/>
                <a:cs typeface="Arial"/>
              </a:rPr>
              <a:t>ive equ</a:t>
            </a:r>
            <a:r>
              <a:rPr sz="2400" spc="-4" dirty="0">
                <a:latin typeface="Arial"/>
                <a:cs typeface="Arial"/>
              </a:rPr>
              <a:t>i</a:t>
            </a:r>
            <a:r>
              <a:rPr sz="2400" spc="0" dirty="0">
                <a:latin typeface="Arial"/>
                <a:cs typeface="Arial"/>
              </a:rPr>
              <a:t>pment</a:t>
            </a:r>
            <a:endParaRPr sz="2400">
              <a:latin typeface="Arial"/>
              <a:cs typeface="Arial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1222044" y="1135901"/>
            <a:ext cx="230727" cy="5522214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 marR="273">
              <a:lnSpc>
                <a:spcPts val="1939"/>
              </a:lnSpc>
              <a:spcBef>
                <a:spcPts val="97"/>
              </a:spcBef>
            </a:pPr>
            <a:r>
              <a:rPr sz="1800" spc="0" dirty="0">
                <a:solidFill>
                  <a:srgbClr val="00007C"/>
                </a:solidFill>
                <a:latin typeface="Wingdings"/>
                <a:cs typeface="Wingdings"/>
              </a:rPr>
              <a:t></a:t>
            </a:r>
            <a:endParaRPr sz="1800">
              <a:latin typeface="Wingdings"/>
              <a:cs typeface="Wingdings"/>
            </a:endParaRPr>
          </a:p>
          <a:p>
            <a:pPr marL="12700" marR="273">
              <a:lnSpc>
                <a:spcPct val="92488"/>
              </a:lnSpc>
              <a:spcBef>
                <a:spcPts val="1361"/>
              </a:spcBef>
            </a:pPr>
            <a:r>
              <a:rPr sz="1800" spc="0" dirty="0">
                <a:solidFill>
                  <a:srgbClr val="00007C"/>
                </a:solidFill>
                <a:latin typeface="Wingdings"/>
                <a:cs typeface="Wingdings"/>
              </a:rPr>
              <a:t></a:t>
            </a:r>
            <a:endParaRPr sz="1800">
              <a:latin typeface="Wingdings"/>
              <a:cs typeface="Wingdings"/>
            </a:endParaRPr>
          </a:p>
          <a:p>
            <a:pPr marL="12700" marR="273">
              <a:lnSpc>
                <a:spcPct val="92488"/>
              </a:lnSpc>
              <a:spcBef>
                <a:spcPts val="1461"/>
              </a:spcBef>
            </a:pPr>
            <a:r>
              <a:rPr sz="1800" spc="0" dirty="0">
                <a:solidFill>
                  <a:srgbClr val="00007C"/>
                </a:solidFill>
                <a:latin typeface="Wingdings"/>
                <a:cs typeface="Wingdings"/>
              </a:rPr>
              <a:t></a:t>
            </a:r>
            <a:endParaRPr sz="1800">
              <a:latin typeface="Wingdings"/>
              <a:cs typeface="Wingdings"/>
            </a:endParaRPr>
          </a:p>
          <a:p>
            <a:pPr marL="12700" marR="273">
              <a:lnSpc>
                <a:spcPct val="92488"/>
              </a:lnSpc>
              <a:spcBef>
                <a:spcPts val="1458"/>
              </a:spcBef>
            </a:pPr>
            <a:r>
              <a:rPr sz="1800" spc="0" dirty="0">
                <a:solidFill>
                  <a:srgbClr val="00007C"/>
                </a:solidFill>
                <a:latin typeface="Wingdings"/>
                <a:cs typeface="Wingdings"/>
              </a:rPr>
              <a:t></a:t>
            </a:r>
            <a:endParaRPr sz="1800">
              <a:latin typeface="Wingdings"/>
              <a:cs typeface="Wingdings"/>
            </a:endParaRPr>
          </a:p>
          <a:p>
            <a:pPr marL="12700" marR="273">
              <a:lnSpc>
                <a:spcPct val="92488"/>
              </a:lnSpc>
              <a:spcBef>
                <a:spcPts val="1458"/>
              </a:spcBef>
            </a:pPr>
            <a:r>
              <a:rPr sz="1800" spc="0" dirty="0">
                <a:solidFill>
                  <a:srgbClr val="00007C"/>
                </a:solidFill>
                <a:latin typeface="Wingdings"/>
                <a:cs typeface="Wingdings"/>
              </a:rPr>
              <a:t></a:t>
            </a:r>
            <a:endParaRPr sz="1800">
              <a:latin typeface="Wingdings"/>
              <a:cs typeface="Wingdings"/>
            </a:endParaRPr>
          </a:p>
          <a:p>
            <a:pPr marL="12700" marR="273">
              <a:lnSpc>
                <a:spcPct val="92488"/>
              </a:lnSpc>
              <a:spcBef>
                <a:spcPts val="1458"/>
              </a:spcBef>
            </a:pPr>
            <a:r>
              <a:rPr sz="1800" spc="0" dirty="0">
                <a:solidFill>
                  <a:srgbClr val="00007C"/>
                </a:solidFill>
                <a:latin typeface="Wingdings"/>
                <a:cs typeface="Wingdings"/>
              </a:rPr>
              <a:t></a:t>
            </a:r>
            <a:endParaRPr sz="1800">
              <a:latin typeface="Wingdings"/>
              <a:cs typeface="Wingdings"/>
            </a:endParaRPr>
          </a:p>
          <a:p>
            <a:pPr marL="12700" marR="273">
              <a:lnSpc>
                <a:spcPct val="92488"/>
              </a:lnSpc>
              <a:spcBef>
                <a:spcPts val="1460"/>
              </a:spcBef>
            </a:pPr>
            <a:r>
              <a:rPr sz="1800" spc="0" dirty="0">
                <a:solidFill>
                  <a:srgbClr val="00007C"/>
                </a:solidFill>
                <a:latin typeface="Wingdings"/>
                <a:cs typeface="Wingdings"/>
              </a:rPr>
              <a:t></a:t>
            </a:r>
            <a:endParaRPr sz="1800">
              <a:latin typeface="Wingdings"/>
              <a:cs typeface="Wingdings"/>
            </a:endParaRPr>
          </a:p>
          <a:p>
            <a:pPr marL="12700" marR="273">
              <a:lnSpc>
                <a:spcPct val="92488"/>
              </a:lnSpc>
              <a:spcBef>
                <a:spcPts val="1458"/>
              </a:spcBef>
            </a:pPr>
            <a:r>
              <a:rPr sz="1800" spc="0" dirty="0">
                <a:solidFill>
                  <a:srgbClr val="00007C"/>
                </a:solidFill>
                <a:latin typeface="Wingdings"/>
                <a:cs typeface="Wingdings"/>
              </a:rPr>
              <a:t></a:t>
            </a:r>
            <a:endParaRPr sz="1800">
              <a:latin typeface="Wingdings"/>
              <a:cs typeface="Wingdings"/>
            </a:endParaRPr>
          </a:p>
          <a:p>
            <a:pPr marL="12700" marR="273">
              <a:lnSpc>
                <a:spcPct val="92488"/>
              </a:lnSpc>
              <a:spcBef>
                <a:spcPts val="1458"/>
              </a:spcBef>
            </a:pPr>
            <a:r>
              <a:rPr sz="1800" spc="0" dirty="0">
                <a:solidFill>
                  <a:srgbClr val="00007C"/>
                </a:solidFill>
                <a:latin typeface="Wingdings"/>
                <a:cs typeface="Wingdings"/>
              </a:rPr>
              <a:t></a:t>
            </a:r>
            <a:endParaRPr sz="1800">
              <a:latin typeface="Wingdings"/>
              <a:cs typeface="Wingdings"/>
            </a:endParaRPr>
          </a:p>
          <a:p>
            <a:pPr marL="12700">
              <a:lnSpc>
                <a:spcPct val="92488"/>
              </a:lnSpc>
              <a:spcBef>
                <a:spcPts val="1461"/>
              </a:spcBef>
            </a:pPr>
            <a:r>
              <a:rPr sz="1800" spc="0" dirty="0">
                <a:solidFill>
                  <a:srgbClr val="00007C"/>
                </a:solidFill>
                <a:latin typeface="Wingdings"/>
                <a:cs typeface="Wingdings"/>
              </a:rPr>
              <a:t></a:t>
            </a:r>
            <a:endParaRPr sz="1800">
              <a:latin typeface="Wingdings"/>
              <a:cs typeface="Wingdings"/>
            </a:endParaRPr>
          </a:p>
          <a:p>
            <a:pPr marL="12700" marR="273">
              <a:lnSpc>
                <a:spcPct val="92488"/>
              </a:lnSpc>
              <a:spcBef>
                <a:spcPts val="1457"/>
              </a:spcBef>
            </a:pPr>
            <a:r>
              <a:rPr sz="1800" spc="0" dirty="0">
                <a:solidFill>
                  <a:srgbClr val="00007C"/>
                </a:solidFill>
                <a:latin typeface="Wingdings"/>
                <a:cs typeface="Wingdings"/>
              </a:rPr>
              <a:t></a:t>
            </a:r>
            <a:endParaRPr sz="1800">
              <a:latin typeface="Wingdings"/>
              <a:cs typeface="Wingdings"/>
            </a:endParaRPr>
          </a:p>
          <a:p>
            <a:pPr marL="12700" marR="273">
              <a:lnSpc>
                <a:spcPct val="92488"/>
              </a:lnSpc>
              <a:spcBef>
                <a:spcPts val="1458"/>
              </a:spcBef>
            </a:pPr>
            <a:r>
              <a:rPr sz="1800" spc="0" dirty="0">
                <a:solidFill>
                  <a:srgbClr val="00007C"/>
                </a:solidFill>
                <a:latin typeface="Wingdings"/>
                <a:cs typeface="Wingdings"/>
              </a:rPr>
              <a:t></a:t>
            </a:r>
            <a:endParaRPr sz="1800">
              <a:latin typeface="Wingdings"/>
              <a:cs typeface="Wingdings"/>
            </a:endParaRPr>
          </a:p>
          <a:p>
            <a:pPr marL="12700" marR="273">
              <a:lnSpc>
                <a:spcPct val="92488"/>
              </a:lnSpc>
              <a:spcBef>
                <a:spcPts val="1460"/>
              </a:spcBef>
            </a:pPr>
            <a:r>
              <a:rPr sz="1800" spc="0" dirty="0">
                <a:solidFill>
                  <a:srgbClr val="00007C"/>
                </a:solidFill>
                <a:latin typeface="Wingdings"/>
                <a:cs typeface="Wingdings"/>
              </a:rPr>
              <a:t></a:t>
            </a:r>
            <a:endParaRPr sz="1800">
              <a:latin typeface="Wingdings"/>
              <a:cs typeface="Wingdings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1564894" y="2830099"/>
            <a:ext cx="5052771" cy="3842442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555"/>
              </a:lnSpc>
              <a:spcBef>
                <a:spcPts val="127"/>
              </a:spcBef>
            </a:pPr>
            <a:r>
              <a:rPr sz="2400" spc="0" dirty="0">
                <a:latin typeface="Arial"/>
                <a:cs typeface="Arial"/>
              </a:rPr>
              <a:t>Us</a:t>
            </a:r>
            <a:r>
              <a:rPr sz="2400" spc="-9" dirty="0">
                <a:latin typeface="Arial"/>
                <a:cs typeface="Arial"/>
              </a:rPr>
              <a:t>i</a:t>
            </a:r>
            <a:r>
              <a:rPr sz="2400" spc="0" dirty="0">
                <a:latin typeface="Arial"/>
                <a:cs typeface="Arial"/>
              </a:rPr>
              <a:t>ng</a:t>
            </a:r>
            <a:r>
              <a:rPr sz="2400" spc="25" dirty="0">
                <a:latin typeface="Arial"/>
                <a:cs typeface="Arial"/>
              </a:rPr>
              <a:t> </a:t>
            </a:r>
            <a:r>
              <a:rPr sz="2400" spc="0" dirty="0">
                <a:latin typeface="Arial"/>
                <a:cs typeface="Arial"/>
              </a:rPr>
              <a:t>improper</a:t>
            </a:r>
            <a:r>
              <a:rPr sz="2400" spc="14" dirty="0">
                <a:latin typeface="Arial"/>
                <a:cs typeface="Arial"/>
              </a:rPr>
              <a:t> </a:t>
            </a:r>
            <a:r>
              <a:rPr sz="2400" spc="0" dirty="0">
                <a:latin typeface="Arial"/>
                <a:cs typeface="Arial"/>
              </a:rPr>
              <a:t>P</a:t>
            </a:r>
            <a:r>
              <a:rPr sz="2400" spc="-9" dirty="0">
                <a:latin typeface="Arial"/>
                <a:cs typeface="Arial"/>
              </a:rPr>
              <a:t>P</a:t>
            </a:r>
            <a:r>
              <a:rPr sz="2400" spc="0" dirty="0">
                <a:latin typeface="Arial"/>
                <a:cs typeface="Arial"/>
              </a:rPr>
              <a:t>Es or </a:t>
            </a:r>
            <a:r>
              <a:rPr sz="2400" spc="-9" dirty="0">
                <a:latin typeface="Arial"/>
                <a:cs typeface="Arial"/>
              </a:rPr>
              <a:t>U</a:t>
            </a:r>
            <a:r>
              <a:rPr sz="2400" spc="0" dirty="0">
                <a:latin typeface="Arial"/>
                <a:cs typeface="Arial"/>
              </a:rPr>
              <a:t>si</a:t>
            </a:r>
            <a:r>
              <a:rPr sz="2400" spc="-4" dirty="0">
                <a:latin typeface="Arial"/>
                <a:cs typeface="Arial"/>
              </a:rPr>
              <a:t>n</a:t>
            </a:r>
            <a:r>
              <a:rPr sz="2400" spc="0" dirty="0">
                <a:latin typeface="Arial"/>
                <a:cs typeface="Arial"/>
              </a:rPr>
              <a:t>g</a:t>
            </a:r>
            <a:r>
              <a:rPr sz="2400" spc="25" dirty="0">
                <a:latin typeface="Arial"/>
                <a:cs typeface="Arial"/>
              </a:rPr>
              <a:t> </a:t>
            </a:r>
            <a:r>
              <a:rPr sz="2400" spc="0" dirty="0">
                <a:latin typeface="Arial"/>
                <a:cs typeface="Arial"/>
              </a:rPr>
              <a:t>P</a:t>
            </a:r>
            <a:r>
              <a:rPr sz="2400" spc="-9" dirty="0">
                <a:latin typeface="Arial"/>
                <a:cs typeface="Arial"/>
              </a:rPr>
              <a:t>P</a:t>
            </a:r>
            <a:r>
              <a:rPr sz="2400" spc="0" dirty="0">
                <a:latin typeface="Arial"/>
                <a:cs typeface="Arial"/>
              </a:rPr>
              <a:t>Es</a:t>
            </a:r>
            <a:endParaRPr sz="2400">
              <a:latin typeface="Arial"/>
              <a:cs typeface="Arial"/>
            </a:endParaRPr>
          </a:p>
          <a:p>
            <a:pPr marL="12700" marR="45720">
              <a:lnSpc>
                <a:spcPct val="95825"/>
              </a:lnSpc>
              <a:spcBef>
                <a:spcPts val="568"/>
              </a:spcBef>
            </a:pPr>
            <a:r>
              <a:rPr sz="2400" spc="0" dirty="0">
                <a:latin typeface="Arial"/>
                <a:cs typeface="Arial"/>
              </a:rPr>
              <a:t>H</a:t>
            </a:r>
            <a:r>
              <a:rPr sz="2400" spc="-4" dirty="0">
                <a:latin typeface="Arial"/>
                <a:cs typeface="Arial"/>
              </a:rPr>
              <a:t>o</a:t>
            </a:r>
            <a:r>
              <a:rPr sz="2400" spc="0" dirty="0">
                <a:latin typeface="Arial"/>
                <a:cs typeface="Arial"/>
              </a:rPr>
              <a:t>rseplay</a:t>
            </a:r>
            <a:endParaRPr sz="2400">
              <a:latin typeface="Arial"/>
              <a:cs typeface="Arial"/>
            </a:endParaRPr>
          </a:p>
          <a:p>
            <a:pPr marL="12700" marR="261268">
              <a:lnSpc>
                <a:spcPts val="2759"/>
              </a:lnSpc>
              <a:spcBef>
                <a:spcPts val="698"/>
              </a:spcBef>
            </a:pPr>
            <a:r>
              <a:rPr sz="2400" spc="-44" dirty="0">
                <a:latin typeface="Arial"/>
                <a:cs typeface="Arial"/>
              </a:rPr>
              <a:t>W</a:t>
            </a:r>
            <a:r>
              <a:rPr sz="2400" spc="0" dirty="0">
                <a:latin typeface="Arial"/>
                <a:cs typeface="Arial"/>
              </a:rPr>
              <a:t>orking</a:t>
            </a:r>
            <a:r>
              <a:rPr sz="2400" spc="9" dirty="0">
                <a:latin typeface="Arial"/>
                <a:cs typeface="Arial"/>
              </a:rPr>
              <a:t> </a:t>
            </a:r>
            <a:r>
              <a:rPr sz="2400" spc="0" dirty="0">
                <a:latin typeface="Arial"/>
                <a:cs typeface="Arial"/>
              </a:rPr>
              <a:t>in an</a:t>
            </a:r>
            <a:r>
              <a:rPr sz="2400" spc="14" dirty="0">
                <a:latin typeface="Arial"/>
                <a:cs typeface="Arial"/>
              </a:rPr>
              <a:t> </a:t>
            </a:r>
            <a:r>
              <a:rPr sz="2400" spc="0" dirty="0">
                <a:latin typeface="Arial"/>
                <a:cs typeface="Arial"/>
              </a:rPr>
              <a:t>uns</a:t>
            </a:r>
            <a:r>
              <a:rPr sz="2400" spc="-4" dirty="0">
                <a:latin typeface="Arial"/>
                <a:cs typeface="Arial"/>
              </a:rPr>
              <a:t>a</a:t>
            </a:r>
            <a:r>
              <a:rPr sz="2400" spc="0" dirty="0">
                <a:latin typeface="Arial"/>
                <a:cs typeface="Arial"/>
              </a:rPr>
              <a:t>fe</a:t>
            </a:r>
            <a:r>
              <a:rPr sz="2400" spc="4" dirty="0">
                <a:latin typeface="Arial"/>
                <a:cs typeface="Arial"/>
              </a:rPr>
              <a:t> </a:t>
            </a:r>
            <a:r>
              <a:rPr sz="2400" spc="0" dirty="0">
                <a:latin typeface="Arial"/>
                <a:cs typeface="Arial"/>
              </a:rPr>
              <a:t>posture </a:t>
            </a:r>
            <a:endParaRPr sz="2400">
              <a:latin typeface="Arial"/>
              <a:cs typeface="Arial"/>
            </a:endParaRPr>
          </a:p>
          <a:p>
            <a:pPr marL="12700" marR="261268">
              <a:lnSpc>
                <a:spcPts val="2759"/>
              </a:lnSpc>
              <a:spcBef>
                <a:spcPts val="695"/>
              </a:spcBef>
            </a:pPr>
            <a:r>
              <a:rPr sz="2400" spc="0" dirty="0">
                <a:latin typeface="Arial"/>
                <a:cs typeface="Arial"/>
              </a:rPr>
              <a:t>A</a:t>
            </a:r>
            <a:r>
              <a:rPr sz="2400" spc="-4" dirty="0">
                <a:latin typeface="Arial"/>
                <a:cs typeface="Arial"/>
              </a:rPr>
              <a:t>b</a:t>
            </a:r>
            <a:r>
              <a:rPr sz="2400" spc="0" dirty="0">
                <a:latin typeface="Arial"/>
                <a:cs typeface="Arial"/>
              </a:rPr>
              <a:t>sent</a:t>
            </a:r>
            <a:r>
              <a:rPr sz="2400" spc="4" dirty="0">
                <a:latin typeface="Arial"/>
                <a:cs typeface="Arial"/>
              </a:rPr>
              <a:t>-</a:t>
            </a:r>
            <a:r>
              <a:rPr sz="2400" spc="0" dirty="0">
                <a:latin typeface="Arial"/>
                <a:cs typeface="Arial"/>
              </a:rPr>
              <a:t>mind</a:t>
            </a:r>
            <a:r>
              <a:rPr sz="2400" spc="-4" dirty="0">
                <a:latin typeface="Arial"/>
                <a:cs typeface="Arial"/>
              </a:rPr>
              <a:t>e</a:t>
            </a:r>
            <a:r>
              <a:rPr sz="2400" spc="0" dirty="0">
                <a:latin typeface="Arial"/>
                <a:cs typeface="Arial"/>
              </a:rPr>
              <a:t>dn</a:t>
            </a:r>
            <a:r>
              <a:rPr sz="2400" spc="-4" dirty="0">
                <a:latin typeface="Arial"/>
                <a:cs typeface="Arial"/>
              </a:rPr>
              <a:t>e</a:t>
            </a:r>
            <a:r>
              <a:rPr sz="2400" spc="0" dirty="0">
                <a:latin typeface="Arial"/>
                <a:cs typeface="Arial"/>
              </a:rPr>
              <a:t>ss</a:t>
            </a:r>
            <a:r>
              <a:rPr sz="2400" spc="39" dirty="0">
                <a:latin typeface="Arial"/>
                <a:cs typeface="Arial"/>
              </a:rPr>
              <a:t> </a:t>
            </a:r>
            <a:r>
              <a:rPr sz="2400" spc="0" dirty="0">
                <a:latin typeface="Arial"/>
                <a:cs typeface="Arial"/>
              </a:rPr>
              <a:t>/</a:t>
            </a:r>
            <a:r>
              <a:rPr sz="2400" spc="-9" dirty="0">
                <a:latin typeface="Arial"/>
                <a:cs typeface="Arial"/>
              </a:rPr>
              <a:t> </a:t>
            </a:r>
            <a:r>
              <a:rPr sz="2400" spc="0" dirty="0">
                <a:latin typeface="Arial"/>
                <a:cs typeface="Arial"/>
              </a:rPr>
              <a:t>N</a:t>
            </a:r>
            <a:r>
              <a:rPr sz="2400" spc="-4" dirty="0">
                <a:latin typeface="Arial"/>
                <a:cs typeface="Arial"/>
              </a:rPr>
              <a:t>e</a:t>
            </a:r>
            <a:r>
              <a:rPr sz="2400" spc="0" dirty="0">
                <a:latin typeface="Arial"/>
                <a:cs typeface="Arial"/>
              </a:rPr>
              <a:t>rvousness </a:t>
            </a:r>
            <a:endParaRPr sz="2400">
              <a:latin typeface="Arial"/>
              <a:cs typeface="Arial"/>
            </a:endParaRPr>
          </a:p>
          <a:p>
            <a:pPr marL="12700" marR="261268">
              <a:lnSpc>
                <a:spcPts val="2759"/>
              </a:lnSpc>
              <a:spcBef>
                <a:spcPts val="695"/>
              </a:spcBef>
            </a:pPr>
            <a:r>
              <a:rPr sz="2400" spc="0" dirty="0">
                <a:latin typeface="Arial"/>
                <a:cs typeface="Arial"/>
              </a:rPr>
              <a:t>Wi</a:t>
            </a:r>
            <a:r>
              <a:rPr sz="2400" spc="-4" dirty="0">
                <a:latin typeface="Arial"/>
                <a:cs typeface="Arial"/>
              </a:rPr>
              <a:t>l</a:t>
            </a:r>
            <a:r>
              <a:rPr sz="2400" spc="0" dirty="0">
                <a:latin typeface="Arial"/>
                <a:cs typeface="Arial"/>
              </a:rPr>
              <a:t>lful</a:t>
            </a:r>
            <a:r>
              <a:rPr sz="2400" spc="19" dirty="0">
                <a:latin typeface="Arial"/>
                <a:cs typeface="Arial"/>
              </a:rPr>
              <a:t> </a:t>
            </a:r>
            <a:r>
              <a:rPr sz="2400" spc="0" dirty="0">
                <a:latin typeface="Arial"/>
                <a:cs typeface="Arial"/>
              </a:rPr>
              <a:t>i</a:t>
            </a:r>
            <a:r>
              <a:rPr sz="2400" spc="-4" dirty="0">
                <a:latin typeface="Arial"/>
                <a:cs typeface="Arial"/>
              </a:rPr>
              <a:t>n</a:t>
            </a:r>
            <a:r>
              <a:rPr sz="2400" spc="0" dirty="0">
                <a:latin typeface="Arial"/>
                <a:cs typeface="Arial"/>
              </a:rPr>
              <a:t>tent to i</a:t>
            </a:r>
            <a:r>
              <a:rPr sz="2400" spc="-4" dirty="0">
                <a:latin typeface="Arial"/>
                <a:cs typeface="Arial"/>
              </a:rPr>
              <a:t>n</a:t>
            </a:r>
            <a:r>
              <a:rPr sz="2400" spc="4" dirty="0">
                <a:latin typeface="Arial"/>
                <a:cs typeface="Arial"/>
              </a:rPr>
              <a:t>j</a:t>
            </a:r>
            <a:r>
              <a:rPr sz="2400" spc="0" dirty="0">
                <a:latin typeface="Arial"/>
                <a:cs typeface="Arial"/>
              </a:rPr>
              <a:t>ure</a:t>
            </a:r>
            <a:endParaRPr sz="2400">
              <a:latin typeface="Arial"/>
              <a:cs typeface="Arial"/>
            </a:endParaRPr>
          </a:p>
          <a:p>
            <a:pPr marL="12700" marR="45720">
              <a:lnSpc>
                <a:spcPct val="95825"/>
              </a:lnSpc>
              <a:spcBef>
                <a:spcPts val="715"/>
              </a:spcBef>
            </a:pPr>
            <a:r>
              <a:rPr sz="2400" spc="-50" dirty="0">
                <a:latin typeface="Arial"/>
                <a:cs typeface="Arial"/>
              </a:rPr>
              <a:t>W</a:t>
            </a:r>
            <a:r>
              <a:rPr sz="2400" spc="0" dirty="0">
                <a:latin typeface="Arial"/>
                <a:cs typeface="Arial"/>
              </a:rPr>
              <a:t>orki</a:t>
            </a:r>
            <a:r>
              <a:rPr sz="2400" spc="-9" dirty="0">
                <a:latin typeface="Arial"/>
                <a:cs typeface="Arial"/>
              </a:rPr>
              <a:t>n</a:t>
            </a:r>
            <a:r>
              <a:rPr sz="2400" spc="0" dirty="0">
                <a:latin typeface="Arial"/>
                <a:cs typeface="Arial"/>
              </a:rPr>
              <a:t>g</a:t>
            </a:r>
            <a:r>
              <a:rPr sz="2400" spc="14" dirty="0">
                <a:latin typeface="Arial"/>
                <a:cs typeface="Arial"/>
              </a:rPr>
              <a:t> </a:t>
            </a:r>
            <a:r>
              <a:rPr sz="2400" spc="0" dirty="0">
                <a:latin typeface="Arial"/>
                <a:cs typeface="Arial"/>
              </a:rPr>
              <a:t>w</a:t>
            </a:r>
            <a:r>
              <a:rPr sz="2400" spc="-9" dirty="0">
                <a:latin typeface="Arial"/>
                <a:cs typeface="Arial"/>
              </a:rPr>
              <a:t>h</a:t>
            </a:r>
            <a:r>
              <a:rPr sz="2400" spc="0" dirty="0">
                <a:latin typeface="Arial"/>
                <a:cs typeface="Arial"/>
              </a:rPr>
              <a:t>i</a:t>
            </a:r>
            <a:r>
              <a:rPr sz="2400" spc="-9" dirty="0">
                <a:latin typeface="Arial"/>
                <a:cs typeface="Arial"/>
              </a:rPr>
              <a:t>l</a:t>
            </a:r>
            <a:r>
              <a:rPr sz="2400" spc="0" dirty="0">
                <a:latin typeface="Arial"/>
                <a:cs typeface="Arial"/>
              </a:rPr>
              <a:t>e</a:t>
            </a:r>
            <a:r>
              <a:rPr sz="2400" spc="24" dirty="0">
                <a:latin typeface="Arial"/>
                <a:cs typeface="Arial"/>
              </a:rPr>
              <a:t> </a:t>
            </a:r>
            <a:r>
              <a:rPr sz="2400" spc="0" dirty="0">
                <a:latin typeface="Arial"/>
                <a:cs typeface="Arial"/>
              </a:rPr>
              <a:t>u</a:t>
            </a:r>
            <a:r>
              <a:rPr sz="2400" spc="-4" dirty="0">
                <a:latin typeface="Arial"/>
                <a:cs typeface="Arial"/>
              </a:rPr>
              <a:t>n</a:t>
            </a:r>
            <a:r>
              <a:rPr sz="2400" spc="0" dirty="0">
                <a:latin typeface="Arial"/>
                <a:cs typeface="Arial"/>
              </a:rPr>
              <a:t>d</a:t>
            </a:r>
            <a:r>
              <a:rPr sz="2400" spc="-4" dirty="0">
                <a:latin typeface="Arial"/>
                <a:cs typeface="Arial"/>
              </a:rPr>
              <a:t>e</a:t>
            </a:r>
            <a:r>
              <a:rPr sz="2400" spc="0" dirty="0">
                <a:latin typeface="Arial"/>
                <a:cs typeface="Arial"/>
              </a:rPr>
              <a:t>r</a:t>
            </a:r>
            <a:r>
              <a:rPr sz="2400" spc="19" dirty="0">
                <a:latin typeface="Arial"/>
                <a:cs typeface="Arial"/>
              </a:rPr>
              <a:t> </a:t>
            </a:r>
            <a:r>
              <a:rPr sz="2400" spc="0" dirty="0">
                <a:latin typeface="Arial"/>
                <a:cs typeface="Arial"/>
              </a:rPr>
              <a:t>the i</a:t>
            </a:r>
            <a:r>
              <a:rPr sz="2400" spc="-4" dirty="0">
                <a:latin typeface="Arial"/>
                <a:cs typeface="Arial"/>
              </a:rPr>
              <a:t>n</a:t>
            </a:r>
            <a:r>
              <a:rPr sz="2400" spc="0" dirty="0">
                <a:latin typeface="Arial"/>
                <a:cs typeface="Arial"/>
              </a:rPr>
              <a:t>flu</a:t>
            </a:r>
            <a:r>
              <a:rPr sz="2400" spc="-9" dirty="0">
                <a:latin typeface="Arial"/>
                <a:cs typeface="Arial"/>
              </a:rPr>
              <a:t>e</a:t>
            </a:r>
            <a:r>
              <a:rPr sz="2400" spc="0" dirty="0">
                <a:latin typeface="Arial"/>
                <a:cs typeface="Arial"/>
              </a:rPr>
              <a:t>nce</a:t>
            </a:r>
            <a:r>
              <a:rPr sz="2400" spc="19" dirty="0">
                <a:latin typeface="Arial"/>
                <a:cs typeface="Arial"/>
              </a:rPr>
              <a:t> </a:t>
            </a:r>
            <a:r>
              <a:rPr sz="2400" spc="0" dirty="0">
                <a:latin typeface="Arial"/>
                <a:cs typeface="Arial"/>
              </a:rPr>
              <a:t>of</a:t>
            </a:r>
            <a:endParaRPr sz="2400">
              <a:latin typeface="Arial"/>
              <a:cs typeface="Arial"/>
            </a:endParaRPr>
          </a:p>
          <a:p>
            <a:pPr marL="12700" marR="45720">
              <a:lnSpc>
                <a:spcPct val="95825"/>
              </a:lnSpc>
              <a:spcBef>
                <a:spcPts val="695"/>
              </a:spcBef>
            </a:pPr>
            <a:r>
              <a:rPr sz="2400" spc="0" dirty="0">
                <a:latin typeface="Arial"/>
                <a:cs typeface="Arial"/>
              </a:rPr>
              <a:t>I</a:t>
            </a:r>
            <a:r>
              <a:rPr sz="2400" spc="4" dirty="0">
                <a:latin typeface="Arial"/>
                <a:cs typeface="Arial"/>
              </a:rPr>
              <a:t>m</a:t>
            </a:r>
            <a:r>
              <a:rPr sz="2400" spc="0" dirty="0">
                <a:latin typeface="Arial"/>
                <a:cs typeface="Arial"/>
              </a:rPr>
              <a:t>proper </a:t>
            </a:r>
            <a:r>
              <a:rPr sz="2400" spc="-9" dirty="0">
                <a:latin typeface="Arial"/>
                <a:cs typeface="Arial"/>
              </a:rPr>
              <a:t>l</a:t>
            </a:r>
            <a:r>
              <a:rPr sz="2400" spc="0" dirty="0">
                <a:latin typeface="Arial"/>
                <a:cs typeface="Arial"/>
              </a:rPr>
              <a:t>ifting</a:t>
            </a:r>
            <a:r>
              <a:rPr sz="2400" spc="9" dirty="0">
                <a:latin typeface="Arial"/>
                <a:cs typeface="Arial"/>
              </a:rPr>
              <a:t> </a:t>
            </a:r>
            <a:r>
              <a:rPr sz="2400" spc="0" dirty="0">
                <a:latin typeface="Arial"/>
                <a:cs typeface="Arial"/>
              </a:rPr>
              <a:t>and</a:t>
            </a:r>
            <a:r>
              <a:rPr sz="2400" spc="9" dirty="0">
                <a:latin typeface="Arial"/>
                <a:cs typeface="Arial"/>
              </a:rPr>
              <a:t> </a:t>
            </a:r>
            <a:r>
              <a:rPr sz="2400" spc="0" dirty="0">
                <a:latin typeface="Arial"/>
                <a:cs typeface="Arial"/>
              </a:rPr>
              <a:t>car</a:t>
            </a:r>
            <a:r>
              <a:rPr sz="2400" spc="4" dirty="0">
                <a:latin typeface="Arial"/>
                <a:cs typeface="Arial"/>
              </a:rPr>
              <a:t>r</a:t>
            </a:r>
            <a:r>
              <a:rPr sz="2400" spc="0" dirty="0">
                <a:latin typeface="Arial"/>
                <a:cs typeface="Arial"/>
              </a:rPr>
              <a:t>yi</a:t>
            </a:r>
            <a:r>
              <a:rPr sz="2400" spc="-4" dirty="0">
                <a:latin typeface="Arial"/>
                <a:cs typeface="Arial"/>
              </a:rPr>
              <a:t>n</a:t>
            </a:r>
            <a:r>
              <a:rPr sz="2400" spc="0" dirty="0">
                <a:latin typeface="Arial"/>
                <a:cs typeface="Arial"/>
              </a:rPr>
              <a:t>g</a:t>
            </a:r>
            <a:endParaRPr sz="2400">
              <a:latin typeface="Arial"/>
              <a:cs typeface="Arial"/>
            </a:endParaRPr>
          </a:p>
          <a:p>
            <a:pPr marL="12700" marR="45720">
              <a:lnSpc>
                <a:spcPct val="95825"/>
              </a:lnSpc>
              <a:spcBef>
                <a:spcPts val="696"/>
              </a:spcBef>
            </a:pPr>
            <a:r>
              <a:rPr sz="2400" spc="0" dirty="0">
                <a:latin typeface="Arial"/>
                <a:cs typeface="Arial"/>
              </a:rPr>
              <a:t>Lack of kn</a:t>
            </a:r>
            <a:r>
              <a:rPr sz="2400" spc="-9" dirty="0">
                <a:latin typeface="Arial"/>
                <a:cs typeface="Arial"/>
              </a:rPr>
              <a:t>o</a:t>
            </a:r>
            <a:r>
              <a:rPr sz="2400" spc="0" dirty="0">
                <a:latin typeface="Arial"/>
                <a:cs typeface="Arial"/>
              </a:rPr>
              <a:t>w</a:t>
            </a:r>
            <a:r>
              <a:rPr sz="2400" spc="-9" dirty="0">
                <a:latin typeface="Arial"/>
                <a:cs typeface="Arial"/>
              </a:rPr>
              <a:t>l</a:t>
            </a:r>
            <a:r>
              <a:rPr sz="2400" spc="0" dirty="0">
                <a:latin typeface="Arial"/>
                <a:cs typeface="Arial"/>
              </a:rPr>
              <a:t>ed</a:t>
            </a:r>
            <a:r>
              <a:rPr sz="2400" spc="-4" dirty="0">
                <a:latin typeface="Arial"/>
                <a:cs typeface="Arial"/>
              </a:rPr>
              <a:t>g</a:t>
            </a:r>
            <a:r>
              <a:rPr sz="2400" spc="0" dirty="0">
                <a:latin typeface="Arial"/>
                <a:cs typeface="Arial"/>
              </a:rPr>
              <a:t>e</a:t>
            </a:r>
            <a:r>
              <a:rPr sz="2400" spc="49" dirty="0">
                <a:latin typeface="Arial"/>
                <a:cs typeface="Arial"/>
              </a:rPr>
              <a:t> </a:t>
            </a:r>
            <a:r>
              <a:rPr sz="2400" spc="0" dirty="0">
                <a:latin typeface="Arial"/>
                <a:cs typeface="Arial"/>
              </a:rPr>
              <a:t>or sk</a:t>
            </a:r>
            <a:r>
              <a:rPr sz="2400" spc="-9" dirty="0">
                <a:latin typeface="Arial"/>
                <a:cs typeface="Arial"/>
              </a:rPr>
              <a:t>i</a:t>
            </a:r>
            <a:r>
              <a:rPr sz="2400" spc="0" dirty="0">
                <a:latin typeface="Arial"/>
                <a:cs typeface="Arial"/>
              </a:rPr>
              <a:t>l</a:t>
            </a:r>
            <a:r>
              <a:rPr sz="2400" spc="-9" dirty="0">
                <a:latin typeface="Arial"/>
                <a:cs typeface="Arial"/>
              </a:rPr>
              <a:t>l</a:t>
            </a:r>
            <a:r>
              <a:rPr sz="2400" spc="0" dirty="0">
                <a:latin typeface="Arial"/>
                <a:cs typeface="Arial"/>
              </a:rPr>
              <a:t>s</a:t>
            </a:r>
            <a:endParaRPr sz="2400">
              <a:latin typeface="Arial"/>
              <a:cs typeface="Arial"/>
            </a:endParaRPr>
          </a:p>
          <a:p>
            <a:pPr marL="12700" marR="45720">
              <a:lnSpc>
                <a:spcPct val="95825"/>
              </a:lnSpc>
              <a:spcBef>
                <a:spcPts val="698"/>
              </a:spcBef>
            </a:pPr>
            <a:r>
              <a:rPr sz="2400" spc="0" dirty="0">
                <a:latin typeface="Arial"/>
                <a:cs typeface="Arial"/>
              </a:rPr>
              <a:t>F</a:t>
            </a:r>
            <a:r>
              <a:rPr sz="2400" spc="-4" dirty="0">
                <a:latin typeface="Arial"/>
                <a:cs typeface="Arial"/>
              </a:rPr>
              <a:t>a</a:t>
            </a:r>
            <a:r>
              <a:rPr sz="2400" spc="0" dirty="0">
                <a:latin typeface="Arial"/>
                <a:cs typeface="Arial"/>
              </a:rPr>
              <a:t>i</a:t>
            </a:r>
            <a:r>
              <a:rPr sz="2400" spc="-9" dirty="0">
                <a:latin typeface="Arial"/>
                <a:cs typeface="Arial"/>
              </a:rPr>
              <a:t>l</a:t>
            </a:r>
            <a:r>
              <a:rPr sz="2400" spc="0" dirty="0">
                <a:latin typeface="Arial"/>
                <a:cs typeface="Arial"/>
              </a:rPr>
              <a:t>ure</a:t>
            </a:r>
            <a:r>
              <a:rPr sz="2400" spc="24" dirty="0">
                <a:latin typeface="Arial"/>
                <a:cs typeface="Arial"/>
              </a:rPr>
              <a:t> </a:t>
            </a:r>
            <a:r>
              <a:rPr sz="2400" spc="0" dirty="0">
                <a:latin typeface="Arial"/>
                <a:cs typeface="Arial"/>
              </a:rPr>
              <a:t>to u</a:t>
            </a:r>
            <a:r>
              <a:rPr sz="2400" spc="-4" dirty="0">
                <a:latin typeface="Arial"/>
                <a:cs typeface="Arial"/>
              </a:rPr>
              <a:t>n</a:t>
            </a:r>
            <a:r>
              <a:rPr sz="2400" spc="0" dirty="0">
                <a:latin typeface="Arial"/>
                <a:cs typeface="Arial"/>
              </a:rPr>
              <a:t>d</a:t>
            </a:r>
            <a:r>
              <a:rPr sz="2400" spc="-4" dirty="0">
                <a:latin typeface="Arial"/>
                <a:cs typeface="Arial"/>
              </a:rPr>
              <a:t>e</a:t>
            </a:r>
            <a:r>
              <a:rPr sz="2400" spc="0" dirty="0">
                <a:latin typeface="Arial"/>
                <a:cs typeface="Arial"/>
              </a:rPr>
              <a:t>rstand</a:t>
            </a:r>
            <a:r>
              <a:rPr sz="2400" spc="14" dirty="0">
                <a:latin typeface="Arial"/>
                <a:cs typeface="Arial"/>
              </a:rPr>
              <a:t> </a:t>
            </a:r>
            <a:r>
              <a:rPr sz="2400" spc="0" dirty="0">
                <a:latin typeface="Arial"/>
                <a:cs typeface="Arial"/>
              </a:rPr>
              <a:t>i</a:t>
            </a:r>
            <a:r>
              <a:rPr sz="2400" spc="-9" dirty="0">
                <a:latin typeface="Arial"/>
                <a:cs typeface="Arial"/>
              </a:rPr>
              <a:t>n</a:t>
            </a:r>
            <a:r>
              <a:rPr sz="2400" spc="0" dirty="0">
                <a:latin typeface="Arial"/>
                <a:cs typeface="Arial"/>
              </a:rPr>
              <a:t>structions</a:t>
            </a:r>
            <a:endParaRPr sz="2400">
              <a:latin typeface="Arial"/>
              <a:cs typeface="Arial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6631279" y="2830099"/>
            <a:ext cx="1493621" cy="3302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555"/>
              </a:lnSpc>
              <a:spcBef>
                <a:spcPts val="127"/>
              </a:spcBef>
            </a:pPr>
            <a:r>
              <a:rPr sz="2400" spc="0" dirty="0">
                <a:latin typeface="Arial"/>
                <a:cs typeface="Arial"/>
              </a:rPr>
              <a:t>improperly</a:t>
            </a:r>
            <a:endParaRPr sz="2400">
              <a:latin typeface="Arial"/>
              <a:cs typeface="Arial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6560985" y="5025047"/>
            <a:ext cx="2241376" cy="330504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555"/>
              </a:lnSpc>
              <a:spcBef>
                <a:spcPts val="127"/>
              </a:spcBef>
            </a:pPr>
            <a:r>
              <a:rPr sz="2400" spc="0" dirty="0">
                <a:latin typeface="Arial"/>
                <a:cs typeface="Arial"/>
              </a:rPr>
              <a:t>a</a:t>
            </a:r>
            <a:r>
              <a:rPr sz="2400" spc="-9" dirty="0">
                <a:latin typeface="Arial"/>
                <a:cs typeface="Arial"/>
              </a:rPr>
              <a:t>l</a:t>
            </a:r>
            <a:r>
              <a:rPr sz="2400" spc="0" dirty="0">
                <a:latin typeface="Arial"/>
                <a:cs typeface="Arial"/>
              </a:rPr>
              <a:t>co</a:t>
            </a:r>
            <a:r>
              <a:rPr sz="2400" spc="-9" dirty="0">
                <a:latin typeface="Arial"/>
                <a:cs typeface="Arial"/>
              </a:rPr>
              <a:t>h</a:t>
            </a:r>
            <a:r>
              <a:rPr sz="2400" spc="0" dirty="0">
                <a:latin typeface="Arial"/>
                <a:cs typeface="Arial"/>
              </a:rPr>
              <a:t>ol</a:t>
            </a:r>
            <a:r>
              <a:rPr sz="2400" spc="19" dirty="0">
                <a:latin typeface="Arial"/>
                <a:cs typeface="Arial"/>
              </a:rPr>
              <a:t> </a:t>
            </a:r>
            <a:r>
              <a:rPr sz="2400" spc="0" dirty="0">
                <a:latin typeface="Arial"/>
                <a:cs typeface="Arial"/>
              </a:rPr>
              <a:t>or drugs</a:t>
            </a:r>
            <a:endParaRPr sz="2400">
              <a:latin typeface="Arial"/>
              <a:cs typeface="Arial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131762" y="136588"/>
            <a:ext cx="142081" cy="13808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7" name="object 7"/>
          <p:cNvSpPr txBox="1"/>
          <p:nvPr/>
        </p:nvSpPr>
        <p:spPr>
          <a:xfrm>
            <a:off x="131762" y="134937"/>
            <a:ext cx="277812" cy="139731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6" name="object 6"/>
          <p:cNvSpPr txBox="1"/>
          <p:nvPr/>
        </p:nvSpPr>
        <p:spPr>
          <a:xfrm>
            <a:off x="409575" y="134937"/>
            <a:ext cx="138112" cy="139731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5" name="object 5"/>
          <p:cNvSpPr txBox="1"/>
          <p:nvPr/>
        </p:nvSpPr>
        <p:spPr>
          <a:xfrm>
            <a:off x="547687" y="134937"/>
            <a:ext cx="139700" cy="139731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4" name="object 4"/>
          <p:cNvSpPr txBox="1"/>
          <p:nvPr/>
        </p:nvSpPr>
        <p:spPr>
          <a:xfrm>
            <a:off x="273843" y="411162"/>
            <a:ext cx="135731" cy="134937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 dirty="0"/>
          </a:p>
        </p:txBody>
      </p:sp>
      <p:sp>
        <p:nvSpPr>
          <p:cNvPr id="3" name="object 3"/>
          <p:cNvSpPr txBox="1"/>
          <p:nvPr/>
        </p:nvSpPr>
        <p:spPr>
          <a:xfrm>
            <a:off x="409575" y="411162"/>
            <a:ext cx="138112" cy="134937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 dirty="0"/>
          </a:p>
        </p:txBody>
      </p:sp>
      <p:sp>
        <p:nvSpPr>
          <p:cNvPr id="2" name="object 2"/>
          <p:cNvSpPr txBox="1"/>
          <p:nvPr/>
        </p:nvSpPr>
        <p:spPr>
          <a:xfrm>
            <a:off x="2321493" y="678941"/>
            <a:ext cx="123114" cy="1524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20">
            <a:extLst>
              <a:ext uri="{FF2B5EF4-FFF2-40B4-BE49-F238E27FC236}">
                <a16:creationId xmlns:a16="http://schemas.microsoft.com/office/drawing/2014/main" id="{A872031A-85B8-4805-9916-1633226F638B}"/>
              </a:ext>
            </a:extLst>
          </p:cNvPr>
          <p:cNvGrpSpPr/>
          <p:nvPr/>
        </p:nvGrpSpPr>
        <p:grpSpPr>
          <a:xfrm>
            <a:off x="0" y="-52708"/>
            <a:ext cx="9296400" cy="6910708"/>
            <a:chOff x="0" y="-52708"/>
            <a:chExt cx="9296400" cy="6910708"/>
          </a:xfrm>
        </p:grpSpPr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F7A8F61F-3C03-4733-8982-5DFDC648DBA8}"/>
                </a:ext>
              </a:extLst>
            </p:cNvPr>
            <p:cNvGrpSpPr/>
            <p:nvPr/>
          </p:nvGrpSpPr>
          <p:grpSpPr>
            <a:xfrm>
              <a:off x="0" y="-52708"/>
              <a:ext cx="9296400" cy="4548508"/>
              <a:chOff x="0" y="-52708"/>
              <a:chExt cx="9296400" cy="4548508"/>
            </a:xfrm>
          </p:grpSpPr>
          <p:grpSp>
            <p:nvGrpSpPr>
              <p:cNvPr id="24" name="Group 23">
                <a:extLst>
                  <a:ext uri="{FF2B5EF4-FFF2-40B4-BE49-F238E27FC236}">
                    <a16:creationId xmlns:a16="http://schemas.microsoft.com/office/drawing/2014/main" id="{F6FAF391-B5AD-473D-AB45-F934644CFDA9}"/>
                  </a:ext>
                </a:extLst>
              </p:cNvPr>
              <p:cNvGrpSpPr/>
              <p:nvPr/>
            </p:nvGrpSpPr>
            <p:grpSpPr>
              <a:xfrm>
                <a:off x="0" y="-52708"/>
                <a:ext cx="9296400" cy="4548508"/>
                <a:chOff x="0" y="0"/>
                <a:chExt cx="3218687" cy="2028766"/>
              </a:xfrm>
            </p:grpSpPr>
            <p:sp>
              <p:nvSpPr>
                <p:cNvPr id="26" name="Rectangle 25">
                  <a:extLst>
                    <a:ext uri="{FF2B5EF4-FFF2-40B4-BE49-F238E27FC236}">
                      <a16:creationId xmlns:a16="http://schemas.microsoft.com/office/drawing/2014/main" id="{5F8534AB-F8B5-4DA2-8A29-DF1FBCD39F48}"/>
                    </a:ext>
                  </a:extLst>
                </p:cNvPr>
                <p:cNvSpPr/>
                <p:nvPr/>
              </p:nvSpPr>
              <p:spPr>
                <a:xfrm>
                  <a:off x="695168" y="0"/>
                  <a:ext cx="2523519" cy="2028766"/>
                </a:xfrm>
                <a:prstGeom prst="rect">
                  <a:avLst/>
                </a:prstGeom>
                <a:solidFill>
                  <a:sysClr val="window" lastClr="FFFFFF">
                    <a:alpha val="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PH"/>
                </a:p>
              </p:txBody>
            </p:sp>
            <p:grpSp>
              <p:nvGrpSpPr>
                <p:cNvPr id="27" name="Group 26">
                  <a:extLst>
                    <a:ext uri="{FF2B5EF4-FFF2-40B4-BE49-F238E27FC236}">
                      <a16:creationId xmlns:a16="http://schemas.microsoft.com/office/drawing/2014/main" id="{89335F5F-6A61-43EA-9CF8-60428FC14EDB}"/>
                    </a:ext>
                  </a:extLst>
                </p:cNvPr>
                <p:cNvGrpSpPr/>
                <p:nvPr/>
              </p:nvGrpSpPr>
              <p:grpSpPr>
                <a:xfrm>
                  <a:off x="0" y="19050"/>
                  <a:ext cx="2249424" cy="832104"/>
                  <a:chOff x="228600" y="0"/>
                  <a:chExt cx="1472184" cy="1024128"/>
                </a:xfrm>
              </p:grpSpPr>
              <p:sp>
                <p:nvSpPr>
                  <p:cNvPr id="28" name="Rectangle 10">
                    <a:extLst>
                      <a:ext uri="{FF2B5EF4-FFF2-40B4-BE49-F238E27FC236}">
                        <a16:creationId xmlns:a16="http://schemas.microsoft.com/office/drawing/2014/main" id="{7A7C8AF1-386A-411A-85D7-FE3C28E3461A}"/>
                      </a:ext>
                    </a:extLst>
                  </p:cNvPr>
                  <p:cNvSpPr/>
                  <p:nvPr/>
                </p:nvSpPr>
                <p:spPr>
                  <a:xfrm>
                    <a:off x="228600" y="0"/>
                    <a:ext cx="1466258" cy="1012274"/>
                  </a:xfrm>
                  <a:custGeom>
                    <a:avLst/>
                    <a:gdLst>
                      <a:gd name="connsiteX0" fmla="*/ 0 w 2240281"/>
                      <a:gd name="connsiteY0" fmla="*/ 0 h 822960"/>
                      <a:gd name="connsiteX1" fmla="*/ 2240281 w 2240281"/>
                      <a:gd name="connsiteY1" fmla="*/ 0 h 822960"/>
                      <a:gd name="connsiteX2" fmla="*/ 2240281 w 2240281"/>
                      <a:gd name="connsiteY2" fmla="*/ 822960 h 822960"/>
                      <a:gd name="connsiteX3" fmla="*/ 0 w 2240281"/>
                      <a:gd name="connsiteY3" fmla="*/ 822960 h 822960"/>
                      <a:gd name="connsiteX4" fmla="*/ 0 w 2240281"/>
                      <a:gd name="connsiteY4" fmla="*/ 0 h 822960"/>
                      <a:gd name="connsiteX0" fmla="*/ 0 w 2240281"/>
                      <a:gd name="connsiteY0" fmla="*/ 0 h 822960"/>
                      <a:gd name="connsiteX1" fmla="*/ 2240281 w 2240281"/>
                      <a:gd name="connsiteY1" fmla="*/ 0 h 822960"/>
                      <a:gd name="connsiteX2" fmla="*/ 1659256 w 2240281"/>
                      <a:gd name="connsiteY2" fmla="*/ 222885 h 822960"/>
                      <a:gd name="connsiteX3" fmla="*/ 0 w 2240281"/>
                      <a:gd name="connsiteY3" fmla="*/ 822960 h 822960"/>
                      <a:gd name="connsiteX4" fmla="*/ 0 w 2240281"/>
                      <a:gd name="connsiteY4" fmla="*/ 0 h 8229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240281" h="822960">
                        <a:moveTo>
                          <a:pt x="0" y="0"/>
                        </a:moveTo>
                        <a:lnTo>
                          <a:pt x="2240281" y="0"/>
                        </a:lnTo>
                        <a:lnTo>
                          <a:pt x="1659256" y="222885"/>
                        </a:lnTo>
                        <a:lnTo>
                          <a:pt x="0" y="82296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4472C4"/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PH"/>
                  </a:p>
                </p:txBody>
              </p:sp>
              <p:sp>
                <p:nvSpPr>
                  <p:cNvPr id="29" name="Rectangle 28">
                    <a:extLst>
                      <a:ext uri="{FF2B5EF4-FFF2-40B4-BE49-F238E27FC236}">
                        <a16:creationId xmlns:a16="http://schemas.microsoft.com/office/drawing/2014/main" id="{A5A39FFE-37EA-48FC-806A-49AB6AE0F003}"/>
                      </a:ext>
                    </a:extLst>
                  </p:cNvPr>
                  <p:cNvSpPr/>
                  <p:nvPr/>
                </p:nvSpPr>
                <p:spPr>
                  <a:xfrm>
                    <a:off x="228600" y="0"/>
                    <a:ext cx="1472184" cy="1024128"/>
                  </a:xfrm>
                  <a:prstGeom prst="rect">
                    <a:avLst/>
                  </a:prstGeom>
                  <a:blipFill>
                    <a:blip r:embed="rId2"/>
                    <a:stretch>
                      <a:fillRect/>
                    </a:stretch>
                  </a:blip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PH"/>
                  </a:p>
                </p:txBody>
              </p:sp>
            </p:grpSp>
          </p:grpSp>
          <p:pic>
            <p:nvPicPr>
              <p:cNvPr id="25" name="Picture 24">
                <a:extLst>
                  <a:ext uri="{FF2B5EF4-FFF2-40B4-BE49-F238E27FC236}">
                    <a16:creationId xmlns:a16="http://schemas.microsoft.com/office/drawing/2014/main" id="{A0E9DAEB-C828-4F58-A830-65439A09B1F6}"/>
                  </a:ext>
                </a:extLst>
              </p:cNvPr>
              <p:cNvPicPr/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6200" y="130883"/>
                <a:ext cx="1114678" cy="1088317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</p:pic>
        </p:grp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1660364C-EC6C-4C33-A896-8AF50A8ABB46}"/>
                </a:ext>
              </a:extLst>
            </p:cNvPr>
            <p:cNvSpPr/>
            <p:nvPr/>
          </p:nvSpPr>
          <p:spPr>
            <a:xfrm>
              <a:off x="0" y="6658548"/>
              <a:ext cx="9144000" cy="19945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/>
            </a:p>
          </p:txBody>
        </p:sp>
      </p:grpSp>
      <p:sp>
        <p:nvSpPr>
          <p:cNvPr id="11" name="object 11"/>
          <p:cNvSpPr/>
          <p:nvPr/>
        </p:nvSpPr>
        <p:spPr>
          <a:xfrm>
            <a:off x="412750" y="134937"/>
            <a:ext cx="8731250" cy="274637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582168" y="330707"/>
            <a:ext cx="6147815" cy="1507236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5839968" y="330707"/>
            <a:ext cx="1080515" cy="1507236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474980" y="648126"/>
            <a:ext cx="8000111" cy="3236613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531164" marR="58082">
              <a:lnSpc>
                <a:spcPts val="5620"/>
              </a:lnSpc>
              <a:spcBef>
                <a:spcPts val="281"/>
              </a:spcBef>
            </a:pPr>
            <a:r>
              <a:rPr sz="5400" spc="0" dirty="0">
                <a:solidFill>
                  <a:srgbClr val="9A3C00"/>
                </a:solidFill>
                <a:latin typeface="Arial"/>
                <a:cs typeface="Arial"/>
              </a:rPr>
              <a:t>Unsafe Condition</a:t>
            </a:r>
            <a:endParaRPr sz="5400" dirty="0">
              <a:latin typeface="Arial"/>
              <a:cs typeface="Arial"/>
            </a:endParaRPr>
          </a:p>
          <a:p>
            <a:pPr marL="12700" algn="just">
              <a:lnSpc>
                <a:spcPts val="3715"/>
              </a:lnSpc>
              <a:spcBef>
                <a:spcPts val="2245"/>
              </a:spcBef>
            </a:pPr>
            <a:r>
              <a:rPr sz="3200" spc="0" dirty="0">
                <a:latin typeface="Trebuchet MS"/>
                <a:cs typeface="Trebuchet MS"/>
              </a:rPr>
              <a:t>The ph</a:t>
            </a:r>
            <a:r>
              <a:rPr sz="3200" spc="4" dirty="0">
                <a:latin typeface="Trebuchet MS"/>
                <a:cs typeface="Trebuchet MS"/>
              </a:rPr>
              <a:t>y</a:t>
            </a:r>
            <a:r>
              <a:rPr sz="3200" spc="0" dirty="0">
                <a:latin typeface="Trebuchet MS"/>
                <a:cs typeface="Trebuchet MS"/>
              </a:rPr>
              <a:t>sical or che</a:t>
            </a:r>
            <a:r>
              <a:rPr sz="3200" spc="4" dirty="0">
                <a:latin typeface="Trebuchet MS"/>
                <a:cs typeface="Trebuchet MS"/>
              </a:rPr>
              <a:t>m</a:t>
            </a:r>
            <a:r>
              <a:rPr sz="3200" spc="0" dirty="0">
                <a:latin typeface="Trebuchet MS"/>
                <a:cs typeface="Trebuchet MS"/>
              </a:rPr>
              <a:t>ical p</a:t>
            </a:r>
            <a:r>
              <a:rPr sz="3200" spc="4" dirty="0">
                <a:latin typeface="Trebuchet MS"/>
                <a:cs typeface="Trebuchet MS"/>
              </a:rPr>
              <a:t>r</a:t>
            </a:r>
            <a:r>
              <a:rPr sz="3200" spc="0" dirty="0">
                <a:latin typeface="Trebuchet MS"/>
                <a:cs typeface="Trebuchet MS"/>
              </a:rPr>
              <a:t>operty of</a:t>
            </a:r>
            <a:r>
              <a:rPr sz="3200" spc="-19" dirty="0">
                <a:latin typeface="Trebuchet MS"/>
                <a:cs typeface="Trebuchet MS"/>
              </a:rPr>
              <a:t> </a:t>
            </a:r>
            <a:r>
              <a:rPr sz="3200" spc="0" dirty="0">
                <a:latin typeface="Trebuchet MS"/>
                <a:cs typeface="Trebuchet MS"/>
              </a:rPr>
              <a:t>a </a:t>
            </a:r>
            <a:endParaRPr sz="3200" dirty="0">
              <a:latin typeface="Trebuchet MS"/>
              <a:cs typeface="Trebuchet MS"/>
            </a:endParaRPr>
          </a:p>
          <a:p>
            <a:pPr marL="12700" algn="just">
              <a:lnSpc>
                <a:spcPts val="3715"/>
              </a:lnSpc>
            </a:pPr>
            <a:r>
              <a:rPr sz="3200" spc="0" dirty="0">
                <a:latin typeface="Trebuchet MS"/>
                <a:cs typeface="Trebuchet MS"/>
              </a:rPr>
              <a:t>material,</a:t>
            </a:r>
            <a:r>
              <a:rPr sz="3200" spc="19" dirty="0">
                <a:latin typeface="Trebuchet MS"/>
                <a:cs typeface="Trebuchet MS"/>
              </a:rPr>
              <a:t> </a:t>
            </a:r>
            <a:r>
              <a:rPr sz="3200" spc="0" dirty="0">
                <a:latin typeface="Trebuchet MS"/>
                <a:cs typeface="Trebuchet MS"/>
              </a:rPr>
              <a:t>machine or the en</a:t>
            </a:r>
            <a:r>
              <a:rPr sz="3200" spc="4" dirty="0">
                <a:latin typeface="Trebuchet MS"/>
                <a:cs typeface="Trebuchet MS"/>
              </a:rPr>
              <a:t>v</a:t>
            </a:r>
            <a:r>
              <a:rPr sz="3200" spc="0" dirty="0">
                <a:latin typeface="Trebuchet MS"/>
                <a:cs typeface="Trebuchet MS"/>
              </a:rPr>
              <a:t>ironment </a:t>
            </a:r>
            <a:endParaRPr sz="3200" dirty="0">
              <a:latin typeface="Trebuchet MS"/>
              <a:cs typeface="Trebuchet MS"/>
            </a:endParaRPr>
          </a:p>
          <a:p>
            <a:pPr marL="12700" algn="just">
              <a:lnSpc>
                <a:spcPts val="3715"/>
              </a:lnSpc>
            </a:pPr>
            <a:r>
              <a:rPr sz="3200" spc="0" dirty="0">
                <a:latin typeface="Trebuchet MS"/>
                <a:cs typeface="Trebuchet MS"/>
              </a:rPr>
              <a:t>which could resu</a:t>
            </a:r>
            <a:r>
              <a:rPr sz="3200" spc="4" dirty="0">
                <a:latin typeface="Trebuchet MS"/>
                <a:cs typeface="Trebuchet MS"/>
              </a:rPr>
              <a:t>l</a:t>
            </a:r>
            <a:r>
              <a:rPr sz="3200" spc="0" dirty="0">
                <a:latin typeface="Trebuchet MS"/>
                <a:cs typeface="Trebuchet MS"/>
              </a:rPr>
              <a:t>t in injury to a p</a:t>
            </a:r>
            <a:r>
              <a:rPr sz="3200" spc="4" dirty="0">
                <a:latin typeface="Trebuchet MS"/>
                <a:cs typeface="Trebuchet MS"/>
              </a:rPr>
              <a:t>e</a:t>
            </a:r>
            <a:r>
              <a:rPr sz="3200" spc="0" dirty="0">
                <a:latin typeface="Trebuchet MS"/>
                <a:cs typeface="Trebuchet MS"/>
              </a:rPr>
              <a:t>rson, </a:t>
            </a:r>
            <a:endParaRPr sz="3200" dirty="0">
              <a:latin typeface="Trebuchet MS"/>
              <a:cs typeface="Trebuchet MS"/>
            </a:endParaRPr>
          </a:p>
          <a:p>
            <a:pPr marL="12700" algn="just">
              <a:lnSpc>
                <a:spcPts val="3715"/>
              </a:lnSpc>
            </a:pPr>
            <a:r>
              <a:rPr sz="3200" spc="0" dirty="0">
                <a:latin typeface="Trebuchet MS"/>
                <a:cs typeface="Trebuchet MS"/>
              </a:rPr>
              <a:t>damage or</a:t>
            </a:r>
            <a:r>
              <a:rPr sz="3200" spc="14" dirty="0">
                <a:latin typeface="Trebuchet MS"/>
                <a:cs typeface="Trebuchet MS"/>
              </a:rPr>
              <a:t> </a:t>
            </a:r>
            <a:r>
              <a:rPr sz="3200" spc="0" dirty="0">
                <a:latin typeface="Trebuchet MS"/>
                <a:cs typeface="Trebuchet MS"/>
              </a:rPr>
              <a:t>des</a:t>
            </a:r>
            <a:r>
              <a:rPr sz="3200" spc="4" dirty="0">
                <a:latin typeface="Trebuchet MS"/>
                <a:cs typeface="Trebuchet MS"/>
              </a:rPr>
              <a:t>t</a:t>
            </a:r>
            <a:r>
              <a:rPr sz="3200" spc="0" dirty="0">
                <a:latin typeface="Trebuchet MS"/>
                <a:cs typeface="Trebuchet MS"/>
              </a:rPr>
              <a:t>ruction to property</a:t>
            </a:r>
            <a:r>
              <a:rPr sz="3200" spc="9" dirty="0">
                <a:latin typeface="Trebuchet MS"/>
                <a:cs typeface="Trebuchet MS"/>
              </a:rPr>
              <a:t> </a:t>
            </a:r>
            <a:r>
              <a:rPr sz="3200" spc="0" dirty="0">
                <a:latin typeface="Trebuchet MS"/>
                <a:cs typeface="Trebuchet MS"/>
              </a:rPr>
              <a:t>or other </a:t>
            </a:r>
            <a:endParaRPr sz="3200" dirty="0">
              <a:latin typeface="Trebuchet MS"/>
              <a:cs typeface="Trebuchet MS"/>
            </a:endParaRPr>
          </a:p>
          <a:p>
            <a:pPr marL="12700" algn="just">
              <a:lnSpc>
                <a:spcPts val="3715"/>
              </a:lnSpc>
            </a:pPr>
            <a:r>
              <a:rPr sz="3200" spc="0" dirty="0">
                <a:latin typeface="Trebuchet MS"/>
                <a:cs typeface="Trebuchet MS"/>
              </a:rPr>
              <a:t>forms </a:t>
            </a:r>
            <a:r>
              <a:rPr sz="3200" spc="-9" dirty="0">
                <a:latin typeface="Trebuchet MS"/>
                <a:cs typeface="Trebuchet MS"/>
              </a:rPr>
              <a:t>o</a:t>
            </a:r>
            <a:r>
              <a:rPr sz="3200" spc="0" dirty="0">
                <a:latin typeface="Trebuchet MS"/>
                <a:cs typeface="Trebuchet MS"/>
              </a:rPr>
              <a:t>f lo</a:t>
            </a:r>
            <a:r>
              <a:rPr sz="3200" spc="-4" dirty="0">
                <a:latin typeface="Trebuchet MS"/>
                <a:cs typeface="Trebuchet MS"/>
              </a:rPr>
              <a:t>s</a:t>
            </a:r>
            <a:r>
              <a:rPr sz="3200" spc="0" dirty="0">
                <a:latin typeface="Trebuchet MS"/>
                <a:cs typeface="Trebuchet MS"/>
              </a:rPr>
              <a:t>ses.</a:t>
            </a:r>
            <a:endParaRPr sz="3200" dirty="0">
              <a:latin typeface="Trebuchet MS"/>
              <a:cs typeface="Trebuchet MS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131762" y="136588"/>
            <a:ext cx="142081" cy="13808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6" name="object 6"/>
          <p:cNvSpPr txBox="1"/>
          <p:nvPr/>
        </p:nvSpPr>
        <p:spPr>
          <a:xfrm>
            <a:off x="131762" y="134937"/>
            <a:ext cx="277812" cy="139731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 dirty="0"/>
          </a:p>
        </p:txBody>
      </p:sp>
      <p:sp>
        <p:nvSpPr>
          <p:cNvPr id="5" name="object 5"/>
          <p:cNvSpPr txBox="1"/>
          <p:nvPr/>
        </p:nvSpPr>
        <p:spPr>
          <a:xfrm>
            <a:off x="409575" y="134937"/>
            <a:ext cx="138112" cy="139731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4" name="object 4"/>
          <p:cNvSpPr txBox="1"/>
          <p:nvPr/>
        </p:nvSpPr>
        <p:spPr>
          <a:xfrm>
            <a:off x="547687" y="134937"/>
            <a:ext cx="139700" cy="139731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3" name="object 3"/>
          <p:cNvSpPr txBox="1"/>
          <p:nvPr/>
        </p:nvSpPr>
        <p:spPr>
          <a:xfrm>
            <a:off x="273843" y="411162"/>
            <a:ext cx="135731" cy="134937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2" name="object 2"/>
          <p:cNvSpPr txBox="1"/>
          <p:nvPr/>
        </p:nvSpPr>
        <p:spPr>
          <a:xfrm>
            <a:off x="409575" y="411162"/>
            <a:ext cx="138112" cy="134937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pic>
        <p:nvPicPr>
          <p:cNvPr id="2050" name="Picture 2" descr="https://ak6.picdn.net/shutterstock/videos/4971875/thumb/1.jpg?i10c=img.resize(height:160)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6075" y="3733800"/>
            <a:ext cx="4573525" cy="25766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>
            <a:extLst>
              <a:ext uri="{FF2B5EF4-FFF2-40B4-BE49-F238E27FC236}">
                <a16:creationId xmlns:a16="http://schemas.microsoft.com/office/drawing/2014/main" id="{4D514646-BA76-483B-8E6A-93C049EFD059}"/>
              </a:ext>
            </a:extLst>
          </p:cNvPr>
          <p:cNvGrpSpPr/>
          <p:nvPr/>
        </p:nvGrpSpPr>
        <p:grpSpPr>
          <a:xfrm>
            <a:off x="0" y="-52708"/>
            <a:ext cx="9296400" cy="6910708"/>
            <a:chOff x="0" y="-52708"/>
            <a:chExt cx="9296400" cy="6910708"/>
          </a:xfrm>
        </p:grpSpPr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74DB2CBD-562C-41A5-8421-1E977BC3FE51}"/>
                </a:ext>
              </a:extLst>
            </p:cNvPr>
            <p:cNvGrpSpPr/>
            <p:nvPr/>
          </p:nvGrpSpPr>
          <p:grpSpPr>
            <a:xfrm>
              <a:off x="0" y="-52708"/>
              <a:ext cx="9296400" cy="4548508"/>
              <a:chOff x="0" y="-52708"/>
              <a:chExt cx="9296400" cy="4548508"/>
            </a:xfrm>
          </p:grpSpPr>
          <p:grpSp>
            <p:nvGrpSpPr>
              <p:cNvPr id="26" name="Group 25">
                <a:extLst>
                  <a:ext uri="{FF2B5EF4-FFF2-40B4-BE49-F238E27FC236}">
                    <a16:creationId xmlns:a16="http://schemas.microsoft.com/office/drawing/2014/main" id="{E12E4391-C125-4618-8F26-F874FF8EB25E}"/>
                  </a:ext>
                </a:extLst>
              </p:cNvPr>
              <p:cNvGrpSpPr/>
              <p:nvPr/>
            </p:nvGrpSpPr>
            <p:grpSpPr>
              <a:xfrm>
                <a:off x="0" y="-52708"/>
                <a:ext cx="9296400" cy="4548508"/>
                <a:chOff x="0" y="0"/>
                <a:chExt cx="3218687" cy="2028766"/>
              </a:xfrm>
            </p:grpSpPr>
            <p:sp>
              <p:nvSpPr>
                <p:cNvPr id="28" name="Rectangle 27">
                  <a:extLst>
                    <a:ext uri="{FF2B5EF4-FFF2-40B4-BE49-F238E27FC236}">
                      <a16:creationId xmlns:a16="http://schemas.microsoft.com/office/drawing/2014/main" id="{357A1E24-5EB6-4339-9CFA-89158755C00E}"/>
                    </a:ext>
                  </a:extLst>
                </p:cNvPr>
                <p:cNvSpPr/>
                <p:nvPr/>
              </p:nvSpPr>
              <p:spPr>
                <a:xfrm>
                  <a:off x="695168" y="0"/>
                  <a:ext cx="2523519" cy="2028766"/>
                </a:xfrm>
                <a:prstGeom prst="rect">
                  <a:avLst/>
                </a:prstGeom>
                <a:solidFill>
                  <a:sysClr val="window" lastClr="FFFFFF">
                    <a:alpha val="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PH"/>
                </a:p>
              </p:txBody>
            </p:sp>
            <p:grpSp>
              <p:nvGrpSpPr>
                <p:cNvPr id="29" name="Group 28">
                  <a:extLst>
                    <a:ext uri="{FF2B5EF4-FFF2-40B4-BE49-F238E27FC236}">
                      <a16:creationId xmlns:a16="http://schemas.microsoft.com/office/drawing/2014/main" id="{7132F140-0D45-4133-979B-DB5D634AF5F6}"/>
                    </a:ext>
                  </a:extLst>
                </p:cNvPr>
                <p:cNvGrpSpPr/>
                <p:nvPr/>
              </p:nvGrpSpPr>
              <p:grpSpPr>
                <a:xfrm>
                  <a:off x="0" y="19050"/>
                  <a:ext cx="2249424" cy="832104"/>
                  <a:chOff x="228600" y="0"/>
                  <a:chExt cx="1472184" cy="1024128"/>
                </a:xfrm>
              </p:grpSpPr>
              <p:sp>
                <p:nvSpPr>
                  <p:cNvPr id="30" name="Rectangle 10">
                    <a:extLst>
                      <a:ext uri="{FF2B5EF4-FFF2-40B4-BE49-F238E27FC236}">
                        <a16:creationId xmlns:a16="http://schemas.microsoft.com/office/drawing/2014/main" id="{66A01C30-0A5C-4F1D-88C5-FD815233B7CA}"/>
                      </a:ext>
                    </a:extLst>
                  </p:cNvPr>
                  <p:cNvSpPr/>
                  <p:nvPr/>
                </p:nvSpPr>
                <p:spPr>
                  <a:xfrm>
                    <a:off x="228600" y="0"/>
                    <a:ext cx="1466258" cy="1012274"/>
                  </a:xfrm>
                  <a:custGeom>
                    <a:avLst/>
                    <a:gdLst>
                      <a:gd name="connsiteX0" fmla="*/ 0 w 2240281"/>
                      <a:gd name="connsiteY0" fmla="*/ 0 h 822960"/>
                      <a:gd name="connsiteX1" fmla="*/ 2240281 w 2240281"/>
                      <a:gd name="connsiteY1" fmla="*/ 0 h 822960"/>
                      <a:gd name="connsiteX2" fmla="*/ 2240281 w 2240281"/>
                      <a:gd name="connsiteY2" fmla="*/ 822960 h 822960"/>
                      <a:gd name="connsiteX3" fmla="*/ 0 w 2240281"/>
                      <a:gd name="connsiteY3" fmla="*/ 822960 h 822960"/>
                      <a:gd name="connsiteX4" fmla="*/ 0 w 2240281"/>
                      <a:gd name="connsiteY4" fmla="*/ 0 h 822960"/>
                      <a:gd name="connsiteX0" fmla="*/ 0 w 2240281"/>
                      <a:gd name="connsiteY0" fmla="*/ 0 h 822960"/>
                      <a:gd name="connsiteX1" fmla="*/ 2240281 w 2240281"/>
                      <a:gd name="connsiteY1" fmla="*/ 0 h 822960"/>
                      <a:gd name="connsiteX2" fmla="*/ 1659256 w 2240281"/>
                      <a:gd name="connsiteY2" fmla="*/ 222885 h 822960"/>
                      <a:gd name="connsiteX3" fmla="*/ 0 w 2240281"/>
                      <a:gd name="connsiteY3" fmla="*/ 822960 h 822960"/>
                      <a:gd name="connsiteX4" fmla="*/ 0 w 2240281"/>
                      <a:gd name="connsiteY4" fmla="*/ 0 h 8229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240281" h="822960">
                        <a:moveTo>
                          <a:pt x="0" y="0"/>
                        </a:moveTo>
                        <a:lnTo>
                          <a:pt x="2240281" y="0"/>
                        </a:lnTo>
                        <a:lnTo>
                          <a:pt x="1659256" y="222885"/>
                        </a:lnTo>
                        <a:lnTo>
                          <a:pt x="0" y="82296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4472C4"/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PH"/>
                  </a:p>
                </p:txBody>
              </p:sp>
              <p:sp>
                <p:nvSpPr>
                  <p:cNvPr id="31" name="Rectangle 30">
                    <a:extLst>
                      <a:ext uri="{FF2B5EF4-FFF2-40B4-BE49-F238E27FC236}">
                        <a16:creationId xmlns:a16="http://schemas.microsoft.com/office/drawing/2014/main" id="{4332A329-5F6B-477B-BA9A-8E24F7CC023A}"/>
                      </a:ext>
                    </a:extLst>
                  </p:cNvPr>
                  <p:cNvSpPr/>
                  <p:nvPr/>
                </p:nvSpPr>
                <p:spPr>
                  <a:xfrm>
                    <a:off x="228600" y="0"/>
                    <a:ext cx="1472184" cy="1024128"/>
                  </a:xfrm>
                  <a:prstGeom prst="rect">
                    <a:avLst/>
                  </a:prstGeom>
                  <a:blipFill>
                    <a:blip r:embed="rId2"/>
                    <a:stretch>
                      <a:fillRect/>
                    </a:stretch>
                  </a:blip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PH"/>
                  </a:p>
                </p:txBody>
              </p:sp>
            </p:grpSp>
          </p:grpSp>
          <p:pic>
            <p:nvPicPr>
              <p:cNvPr id="27" name="Picture 26">
                <a:extLst>
                  <a:ext uri="{FF2B5EF4-FFF2-40B4-BE49-F238E27FC236}">
                    <a16:creationId xmlns:a16="http://schemas.microsoft.com/office/drawing/2014/main" id="{74C969D9-E103-4C9C-8329-18178AF09ACC}"/>
                  </a:ext>
                </a:extLst>
              </p:cNvPr>
              <p:cNvPicPr/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6200" y="130883"/>
                <a:ext cx="1114678" cy="1088317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</p:pic>
        </p:grp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C82D1F92-19FD-44A6-93A3-4748A04B4856}"/>
                </a:ext>
              </a:extLst>
            </p:cNvPr>
            <p:cNvSpPr/>
            <p:nvPr/>
          </p:nvSpPr>
          <p:spPr>
            <a:xfrm>
              <a:off x="0" y="6658548"/>
              <a:ext cx="9144000" cy="19945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/>
            </a:p>
          </p:txBody>
        </p:sp>
      </p:grpSp>
      <p:sp>
        <p:nvSpPr>
          <p:cNvPr id="19" name="object 19"/>
          <p:cNvSpPr/>
          <p:nvPr/>
        </p:nvSpPr>
        <p:spPr>
          <a:xfrm>
            <a:off x="722376" y="434339"/>
            <a:ext cx="4636008" cy="101193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4757928" y="434339"/>
            <a:ext cx="726948" cy="1011936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996696" y="1063752"/>
            <a:ext cx="4087367" cy="99060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1005840" y="1096518"/>
            <a:ext cx="4035552" cy="0"/>
          </a:xfrm>
          <a:custGeom>
            <a:avLst/>
            <a:gdLst/>
            <a:ahLst/>
            <a:cxnLst/>
            <a:rect l="l" t="t" r="r" b="b"/>
            <a:pathLst>
              <a:path w="4035552">
                <a:moveTo>
                  <a:pt x="0" y="0"/>
                </a:moveTo>
                <a:lnTo>
                  <a:pt x="4035552" y="0"/>
                </a:lnTo>
              </a:path>
            </a:pathLst>
          </a:custGeom>
          <a:ln w="48513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993444" y="640959"/>
            <a:ext cx="4130590" cy="482904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3779"/>
              </a:lnSpc>
              <a:spcBef>
                <a:spcPts val="189"/>
              </a:spcBef>
            </a:pPr>
            <a:r>
              <a:rPr sz="3600" b="1" i="1" spc="0" dirty="0">
                <a:latin typeface="Arial"/>
                <a:cs typeface="Arial"/>
              </a:rPr>
              <a:t>Unsafe</a:t>
            </a:r>
            <a:r>
              <a:rPr sz="3600" b="1" i="1" spc="-9" dirty="0">
                <a:latin typeface="Arial"/>
                <a:cs typeface="Arial"/>
              </a:rPr>
              <a:t> </a:t>
            </a:r>
            <a:r>
              <a:rPr sz="3600" b="1" i="1" spc="0" dirty="0">
                <a:latin typeface="Arial"/>
                <a:cs typeface="Arial"/>
              </a:rPr>
              <a:t>Con</a:t>
            </a:r>
            <a:r>
              <a:rPr sz="3600" b="1" i="1" spc="-9" dirty="0">
                <a:latin typeface="Arial"/>
                <a:cs typeface="Arial"/>
              </a:rPr>
              <a:t>d</a:t>
            </a:r>
            <a:r>
              <a:rPr sz="3600" b="1" i="1" spc="0" dirty="0">
                <a:latin typeface="Arial"/>
                <a:cs typeface="Arial"/>
              </a:rPr>
              <a:t>iti</a:t>
            </a:r>
            <a:r>
              <a:rPr sz="3600" b="1" i="1" spc="-14" dirty="0">
                <a:latin typeface="Arial"/>
                <a:cs typeface="Arial"/>
              </a:rPr>
              <a:t>o</a:t>
            </a:r>
            <a:r>
              <a:rPr sz="3600" b="1" i="1" spc="0" dirty="0">
                <a:latin typeface="Arial"/>
                <a:cs typeface="Arial"/>
              </a:rPr>
              <a:t>ns</a:t>
            </a:r>
            <a:endParaRPr sz="3600">
              <a:latin typeface="Arial"/>
              <a:cs typeface="Arial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1134567" y="1623037"/>
            <a:ext cx="6252498" cy="4090932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 marR="61081">
              <a:lnSpc>
                <a:spcPts val="3370"/>
              </a:lnSpc>
              <a:spcBef>
                <a:spcPts val="168"/>
              </a:spcBef>
            </a:pPr>
            <a:r>
              <a:rPr sz="3200" spc="-254" dirty="0">
                <a:latin typeface="Times New Roman"/>
                <a:cs typeface="Times New Roman"/>
              </a:rPr>
              <a:t>W</a:t>
            </a:r>
            <a:r>
              <a:rPr sz="3200" spc="0" dirty="0">
                <a:latin typeface="Times New Roman"/>
                <a:cs typeface="Times New Roman"/>
              </a:rPr>
              <a:t>et sl</a:t>
            </a:r>
            <a:r>
              <a:rPr sz="3200" spc="-9" dirty="0">
                <a:latin typeface="Times New Roman"/>
                <a:cs typeface="Times New Roman"/>
              </a:rPr>
              <a:t>i</a:t>
            </a:r>
            <a:r>
              <a:rPr sz="3200" spc="0" dirty="0">
                <a:latin typeface="Times New Roman"/>
                <a:cs typeface="Times New Roman"/>
              </a:rPr>
              <a:t>p</a:t>
            </a:r>
            <a:r>
              <a:rPr sz="3200" spc="9" dirty="0">
                <a:latin typeface="Times New Roman"/>
                <a:cs typeface="Times New Roman"/>
              </a:rPr>
              <a:t>p</a:t>
            </a:r>
            <a:r>
              <a:rPr sz="3200" spc="0" dirty="0">
                <a:latin typeface="Times New Roman"/>
                <a:cs typeface="Times New Roman"/>
              </a:rPr>
              <a:t>ery</a:t>
            </a:r>
            <a:r>
              <a:rPr sz="3200" spc="-19" dirty="0">
                <a:latin typeface="Times New Roman"/>
                <a:cs typeface="Times New Roman"/>
              </a:rPr>
              <a:t> </a:t>
            </a:r>
            <a:r>
              <a:rPr sz="3200" spc="0" dirty="0">
                <a:latin typeface="Times New Roman"/>
                <a:cs typeface="Times New Roman"/>
              </a:rPr>
              <a:t>flo</a:t>
            </a:r>
            <a:r>
              <a:rPr sz="3200" spc="4" dirty="0">
                <a:latin typeface="Times New Roman"/>
                <a:cs typeface="Times New Roman"/>
              </a:rPr>
              <a:t>o</a:t>
            </a:r>
            <a:r>
              <a:rPr sz="3200" spc="0" dirty="0">
                <a:latin typeface="Times New Roman"/>
                <a:cs typeface="Times New Roman"/>
              </a:rPr>
              <a:t>rs</a:t>
            </a:r>
            <a:endParaRPr sz="3200">
              <a:latin typeface="Times New Roman"/>
              <a:cs typeface="Times New Roman"/>
            </a:endParaRPr>
          </a:p>
          <a:p>
            <a:pPr marL="12700" marR="61081">
              <a:lnSpc>
                <a:spcPct val="95825"/>
              </a:lnSpc>
              <a:spcBef>
                <a:spcPts val="1914"/>
              </a:spcBef>
            </a:pPr>
            <a:r>
              <a:rPr sz="3200" spc="0" dirty="0">
                <a:latin typeface="Times New Roman"/>
                <a:cs typeface="Times New Roman"/>
              </a:rPr>
              <a:t>Unsta</a:t>
            </a:r>
            <a:r>
              <a:rPr sz="3200" spc="9" dirty="0">
                <a:latin typeface="Times New Roman"/>
                <a:cs typeface="Times New Roman"/>
              </a:rPr>
              <a:t>b</a:t>
            </a:r>
            <a:r>
              <a:rPr sz="3200" spc="0" dirty="0">
                <a:latin typeface="Times New Roman"/>
                <a:cs typeface="Times New Roman"/>
              </a:rPr>
              <a:t>le</a:t>
            </a:r>
            <a:r>
              <a:rPr sz="3200" spc="-19" dirty="0">
                <a:latin typeface="Times New Roman"/>
                <a:cs typeface="Times New Roman"/>
              </a:rPr>
              <a:t> </a:t>
            </a:r>
            <a:r>
              <a:rPr sz="3200" spc="0" dirty="0">
                <a:latin typeface="Times New Roman"/>
                <a:cs typeface="Times New Roman"/>
              </a:rPr>
              <a:t>stac</a:t>
            </a:r>
            <a:r>
              <a:rPr sz="3200" spc="4" dirty="0">
                <a:latin typeface="Times New Roman"/>
                <a:cs typeface="Times New Roman"/>
              </a:rPr>
              <a:t>k</a:t>
            </a:r>
            <a:r>
              <a:rPr sz="3200" spc="0" dirty="0">
                <a:latin typeface="Times New Roman"/>
                <a:cs typeface="Times New Roman"/>
              </a:rPr>
              <a:t>ing</a:t>
            </a:r>
            <a:r>
              <a:rPr sz="3200" spc="-25" dirty="0">
                <a:latin typeface="Times New Roman"/>
                <a:cs typeface="Times New Roman"/>
              </a:rPr>
              <a:t> </a:t>
            </a:r>
            <a:r>
              <a:rPr sz="3200" spc="0" dirty="0">
                <a:latin typeface="Times New Roman"/>
                <a:cs typeface="Times New Roman"/>
              </a:rPr>
              <a:t>of</a:t>
            </a:r>
            <a:r>
              <a:rPr sz="3200" spc="-14" dirty="0">
                <a:latin typeface="Times New Roman"/>
                <a:cs typeface="Times New Roman"/>
              </a:rPr>
              <a:t> </a:t>
            </a:r>
            <a:r>
              <a:rPr sz="3200" spc="0" dirty="0">
                <a:latin typeface="Times New Roman"/>
                <a:cs typeface="Times New Roman"/>
              </a:rPr>
              <a:t>materials</a:t>
            </a:r>
            <a:endParaRPr sz="3200">
              <a:latin typeface="Times New Roman"/>
              <a:cs typeface="Times New Roman"/>
            </a:endParaRPr>
          </a:p>
          <a:p>
            <a:pPr marL="12700" marR="61081">
              <a:lnSpc>
                <a:spcPct val="95825"/>
              </a:lnSpc>
              <a:spcBef>
                <a:spcPts val="2080"/>
              </a:spcBef>
            </a:pPr>
            <a:r>
              <a:rPr sz="3200" spc="0" dirty="0">
                <a:latin typeface="Times New Roman"/>
                <a:cs typeface="Times New Roman"/>
              </a:rPr>
              <a:t>Protru</a:t>
            </a:r>
            <a:r>
              <a:rPr sz="3200" spc="9" dirty="0">
                <a:latin typeface="Times New Roman"/>
                <a:cs typeface="Times New Roman"/>
              </a:rPr>
              <a:t>d</a:t>
            </a:r>
            <a:r>
              <a:rPr sz="3200" spc="0" dirty="0">
                <a:latin typeface="Times New Roman"/>
                <a:cs typeface="Times New Roman"/>
              </a:rPr>
              <a:t>ing</a:t>
            </a:r>
            <a:r>
              <a:rPr sz="3200" spc="-44" dirty="0">
                <a:latin typeface="Times New Roman"/>
                <a:cs typeface="Times New Roman"/>
              </a:rPr>
              <a:t> </a:t>
            </a:r>
            <a:r>
              <a:rPr sz="3200" spc="0" dirty="0">
                <a:latin typeface="Times New Roman"/>
                <a:cs typeface="Times New Roman"/>
              </a:rPr>
              <a:t>r</a:t>
            </a:r>
            <a:r>
              <a:rPr sz="3200" spc="9" dirty="0">
                <a:latin typeface="Times New Roman"/>
                <a:cs typeface="Times New Roman"/>
              </a:rPr>
              <a:t>e</a:t>
            </a:r>
            <a:r>
              <a:rPr sz="3200" spc="4" dirty="0">
                <a:latin typeface="Times New Roman"/>
                <a:cs typeface="Times New Roman"/>
              </a:rPr>
              <a:t>-</a:t>
            </a:r>
            <a:r>
              <a:rPr sz="3200" spc="0" dirty="0">
                <a:latin typeface="Times New Roman"/>
                <a:cs typeface="Times New Roman"/>
              </a:rPr>
              <a:t>b</a:t>
            </a:r>
            <a:r>
              <a:rPr sz="3200" spc="9" dirty="0">
                <a:latin typeface="Times New Roman"/>
                <a:cs typeface="Times New Roman"/>
              </a:rPr>
              <a:t>a</a:t>
            </a:r>
            <a:r>
              <a:rPr sz="3200" spc="0" dirty="0">
                <a:latin typeface="Times New Roman"/>
                <a:cs typeface="Times New Roman"/>
              </a:rPr>
              <a:t>rs</a:t>
            </a:r>
            <a:endParaRPr sz="3200">
              <a:latin typeface="Times New Roman"/>
              <a:cs typeface="Times New Roman"/>
            </a:endParaRPr>
          </a:p>
          <a:p>
            <a:pPr marL="12700" marR="61081">
              <a:lnSpc>
                <a:spcPct val="95825"/>
              </a:lnSpc>
              <a:spcBef>
                <a:spcPts val="2082"/>
              </a:spcBef>
            </a:pPr>
            <a:r>
              <a:rPr sz="3200" spc="0" dirty="0">
                <a:latin typeface="Times New Roman"/>
                <a:cs typeface="Times New Roman"/>
              </a:rPr>
              <a:t>Live</a:t>
            </a:r>
            <a:r>
              <a:rPr sz="3200" spc="-19" dirty="0">
                <a:latin typeface="Times New Roman"/>
                <a:cs typeface="Times New Roman"/>
              </a:rPr>
              <a:t> </a:t>
            </a:r>
            <a:r>
              <a:rPr sz="3200" spc="0" dirty="0">
                <a:latin typeface="Times New Roman"/>
                <a:cs typeface="Times New Roman"/>
              </a:rPr>
              <a:t>co</a:t>
            </a:r>
            <a:r>
              <a:rPr sz="3200" spc="9" dirty="0">
                <a:latin typeface="Times New Roman"/>
                <a:cs typeface="Times New Roman"/>
              </a:rPr>
              <a:t>n</a:t>
            </a:r>
            <a:r>
              <a:rPr sz="3200" spc="0" dirty="0">
                <a:latin typeface="Times New Roman"/>
                <a:cs typeface="Times New Roman"/>
              </a:rPr>
              <a:t>du</a:t>
            </a:r>
            <a:r>
              <a:rPr sz="3200" spc="9" dirty="0">
                <a:latin typeface="Times New Roman"/>
                <a:cs typeface="Times New Roman"/>
              </a:rPr>
              <a:t>c</a:t>
            </a:r>
            <a:r>
              <a:rPr sz="3200" spc="0" dirty="0">
                <a:latin typeface="Times New Roman"/>
                <a:cs typeface="Times New Roman"/>
              </a:rPr>
              <a:t>t</a:t>
            </a:r>
            <a:r>
              <a:rPr sz="3200" spc="-9" dirty="0">
                <a:latin typeface="Times New Roman"/>
                <a:cs typeface="Times New Roman"/>
              </a:rPr>
              <a:t>o</a:t>
            </a:r>
            <a:r>
              <a:rPr sz="3200" spc="0" dirty="0">
                <a:latin typeface="Times New Roman"/>
                <a:cs typeface="Times New Roman"/>
              </a:rPr>
              <a:t>rs</a:t>
            </a:r>
            <a:r>
              <a:rPr sz="3200" spc="-29" dirty="0">
                <a:latin typeface="Times New Roman"/>
                <a:cs typeface="Times New Roman"/>
              </a:rPr>
              <a:t> </a:t>
            </a:r>
            <a:r>
              <a:rPr sz="3200" spc="0" dirty="0">
                <a:latin typeface="Times New Roman"/>
                <a:cs typeface="Times New Roman"/>
              </a:rPr>
              <a:t>without</a:t>
            </a:r>
            <a:r>
              <a:rPr sz="3200" spc="-25" dirty="0">
                <a:latin typeface="Times New Roman"/>
                <a:cs typeface="Times New Roman"/>
              </a:rPr>
              <a:t> </a:t>
            </a:r>
            <a:r>
              <a:rPr sz="3200" spc="0" dirty="0">
                <a:latin typeface="Times New Roman"/>
                <a:cs typeface="Times New Roman"/>
              </a:rPr>
              <a:t>insulation</a:t>
            </a:r>
            <a:endParaRPr sz="3200">
              <a:latin typeface="Times New Roman"/>
              <a:cs typeface="Times New Roman"/>
            </a:endParaRPr>
          </a:p>
          <a:p>
            <a:pPr marL="12700" marR="1702">
              <a:lnSpc>
                <a:spcPct val="95825"/>
              </a:lnSpc>
              <a:spcBef>
                <a:spcPts val="2080"/>
              </a:spcBef>
            </a:pPr>
            <a:r>
              <a:rPr sz="3200" spc="0" dirty="0">
                <a:latin typeface="Times New Roman"/>
                <a:cs typeface="Times New Roman"/>
              </a:rPr>
              <a:t>Eq</a:t>
            </a:r>
            <a:r>
              <a:rPr sz="3200" spc="4" dirty="0">
                <a:latin typeface="Times New Roman"/>
                <a:cs typeface="Times New Roman"/>
              </a:rPr>
              <a:t>u</a:t>
            </a:r>
            <a:r>
              <a:rPr sz="3200" spc="0" dirty="0">
                <a:latin typeface="Times New Roman"/>
                <a:cs typeface="Times New Roman"/>
              </a:rPr>
              <a:t>ipment</a:t>
            </a:r>
            <a:r>
              <a:rPr sz="3200" spc="-39" dirty="0">
                <a:latin typeface="Times New Roman"/>
                <a:cs typeface="Times New Roman"/>
              </a:rPr>
              <a:t> </a:t>
            </a:r>
            <a:r>
              <a:rPr sz="3200" spc="0" dirty="0">
                <a:latin typeface="Times New Roman"/>
                <a:cs typeface="Times New Roman"/>
              </a:rPr>
              <a:t>witho</a:t>
            </a:r>
            <a:r>
              <a:rPr sz="3200" spc="14" dirty="0">
                <a:latin typeface="Times New Roman"/>
                <a:cs typeface="Times New Roman"/>
              </a:rPr>
              <a:t>u</a:t>
            </a:r>
            <a:r>
              <a:rPr sz="3200" spc="0" dirty="0">
                <a:latin typeface="Times New Roman"/>
                <a:cs typeface="Times New Roman"/>
              </a:rPr>
              <a:t>t</a:t>
            </a:r>
            <a:r>
              <a:rPr sz="3200" spc="-19" dirty="0">
                <a:latin typeface="Times New Roman"/>
                <a:cs typeface="Times New Roman"/>
              </a:rPr>
              <a:t> </a:t>
            </a:r>
            <a:r>
              <a:rPr sz="3200" spc="0" dirty="0">
                <a:latin typeface="Times New Roman"/>
                <a:cs typeface="Times New Roman"/>
              </a:rPr>
              <a:t>ma</a:t>
            </a:r>
            <a:r>
              <a:rPr sz="3200" spc="9" dirty="0">
                <a:latin typeface="Times New Roman"/>
                <a:cs typeface="Times New Roman"/>
              </a:rPr>
              <a:t>c</a:t>
            </a:r>
            <a:r>
              <a:rPr sz="3200" spc="0" dirty="0">
                <a:latin typeface="Times New Roman"/>
                <a:cs typeface="Times New Roman"/>
              </a:rPr>
              <a:t>hine</a:t>
            </a:r>
            <a:r>
              <a:rPr sz="3200" spc="-19" dirty="0">
                <a:latin typeface="Times New Roman"/>
                <a:cs typeface="Times New Roman"/>
              </a:rPr>
              <a:t> </a:t>
            </a:r>
            <a:r>
              <a:rPr sz="3200" spc="0" dirty="0">
                <a:latin typeface="Times New Roman"/>
                <a:cs typeface="Times New Roman"/>
              </a:rPr>
              <a:t>g</a:t>
            </a:r>
            <a:r>
              <a:rPr sz="3200" spc="9" dirty="0">
                <a:latin typeface="Times New Roman"/>
                <a:cs typeface="Times New Roman"/>
              </a:rPr>
              <a:t>u</a:t>
            </a:r>
            <a:r>
              <a:rPr sz="3200" spc="0" dirty="0">
                <a:latin typeface="Times New Roman"/>
                <a:cs typeface="Times New Roman"/>
              </a:rPr>
              <a:t>ar</a:t>
            </a:r>
            <a:r>
              <a:rPr sz="3200" spc="9" dirty="0">
                <a:latin typeface="Times New Roman"/>
                <a:cs typeface="Times New Roman"/>
              </a:rPr>
              <a:t>d</a:t>
            </a:r>
            <a:r>
              <a:rPr sz="3200" spc="0" dirty="0">
                <a:latin typeface="Times New Roman"/>
                <a:cs typeface="Times New Roman"/>
              </a:rPr>
              <a:t>ing</a:t>
            </a:r>
            <a:endParaRPr sz="3200">
              <a:latin typeface="Times New Roman"/>
              <a:cs typeface="Times New Roman"/>
            </a:endParaRPr>
          </a:p>
          <a:p>
            <a:pPr marL="12700">
              <a:lnSpc>
                <a:spcPct val="95825"/>
              </a:lnSpc>
              <a:spcBef>
                <a:spcPts val="2082"/>
              </a:spcBef>
            </a:pPr>
            <a:r>
              <a:rPr sz="3200" spc="0" dirty="0">
                <a:latin typeface="Times New Roman"/>
                <a:cs typeface="Times New Roman"/>
              </a:rPr>
              <a:t>Poor</a:t>
            </a:r>
            <a:r>
              <a:rPr sz="3200" spc="-19" dirty="0">
                <a:latin typeface="Times New Roman"/>
                <a:cs typeface="Times New Roman"/>
              </a:rPr>
              <a:t> </a:t>
            </a:r>
            <a:r>
              <a:rPr sz="3200" spc="0" dirty="0">
                <a:latin typeface="Times New Roman"/>
                <a:cs typeface="Times New Roman"/>
              </a:rPr>
              <a:t>stora</a:t>
            </a:r>
            <a:r>
              <a:rPr sz="3200" spc="9" dirty="0">
                <a:latin typeface="Times New Roman"/>
                <a:cs typeface="Times New Roman"/>
              </a:rPr>
              <a:t>g</a:t>
            </a:r>
            <a:r>
              <a:rPr sz="3200" spc="0" dirty="0">
                <a:latin typeface="Times New Roman"/>
                <a:cs typeface="Times New Roman"/>
              </a:rPr>
              <a:t>e</a:t>
            </a:r>
            <a:r>
              <a:rPr sz="3200" spc="-25" dirty="0">
                <a:latin typeface="Times New Roman"/>
                <a:cs typeface="Times New Roman"/>
              </a:rPr>
              <a:t> </a:t>
            </a:r>
            <a:r>
              <a:rPr sz="3200" spc="0" dirty="0">
                <a:latin typeface="Times New Roman"/>
                <a:cs typeface="Times New Roman"/>
              </a:rPr>
              <a:t>of com</a:t>
            </a:r>
            <a:r>
              <a:rPr sz="3200" spc="4" dirty="0">
                <a:latin typeface="Times New Roman"/>
                <a:cs typeface="Times New Roman"/>
              </a:rPr>
              <a:t>b</a:t>
            </a:r>
            <a:r>
              <a:rPr sz="3200" spc="0" dirty="0">
                <a:latin typeface="Times New Roman"/>
                <a:cs typeface="Times New Roman"/>
              </a:rPr>
              <a:t>ustib</a:t>
            </a:r>
            <a:r>
              <a:rPr sz="3200" spc="-14" dirty="0">
                <a:latin typeface="Times New Roman"/>
                <a:cs typeface="Times New Roman"/>
              </a:rPr>
              <a:t>l</a:t>
            </a:r>
            <a:r>
              <a:rPr sz="3200" spc="0" dirty="0">
                <a:latin typeface="Times New Roman"/>
                <a:cs typeface="Times New Roman"/>
              </a:rPr>
              <a:t>e</a:t>
            </a:r>
            <a:r>
              <a:rPr sz="3200" spc="-25" dirty="0">
                <a:latin typeface="Times New Roman"/>
                <a:cs typeface="Times New Roman"/>
              </a:rPr>
              <a:t> </a:t>
            </a:r>
            <a:r>
              <a:rPr sz="3200" spc="0" dirty="0">
                <a:latin typeface="Times New Roman"/>
                <a:cs typeface="Times New Roman"/>
              </a:rPr>
              <a:t>materials</a:t>
            </a:r>
            <a:endParaRPr sz="32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273843" y="411162"/>
            <a:ext cx="135731" cy="134937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2" name="object 2"/>
          <p:cNvSpPr txBox="1"/>
          <p:nvPr/>
        </p:nvSpPr>
        <p:spPr>
          <a:xfrm>
            <a:off x="409575" y="411162"/>
            <a:ext cx="138112" cy="134937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3" name="Group 82">
            <a:extLst>
              <a:ext uri="{FF2B5EF4-FFF2-40B4-BE49-F238E27FC236}">
                <a16:creationId xmlns:a16="http://schemas.microsoft.com/office/drawing/2014/main" id="{CA08E8FC-1D09-44CF-B7F5-E2700E269B73}"/>
              </a:ext>
            </a:extLst>
          </p:cNvPr>
          <p:cNvGrpSpPr/>
          <p:nvPr/>
        </p:nvGrpSpPr>
        <p:grpSpPr>
          <a:xfrm>
            <a:off x="0" y="-52708"/>
            <a:ext cx="9296400" cy="6910708"/>
            <a:chOff x="0" y="-52708"/>
            <a:chExt cx="9296400" cy="6910708"/>
          </a:xfrm>
        </p:grpSpPr>
        <p:grpSp>
          <p:nvGrpSpPr>
            <p:cNvPr id="84" name="Group 83">
              <a:extLst>
                <a:ext uri="{FF2B5EF4-FFF2-40B4-BE49-F238E27FC236}">
                  <a16:creationId xmlns:a16="http://schemas.microsoft.com/office/drawing/2014/main" id="{AE415652-30FF-4F77-B519-DC17A3E3C3DE}"/>
                </a:ext>
              </a:extLst>
            </p:cNvPr>
            <p:cNvGrpSpPr/>
            <p:nvPr/>
          </p:nvGrpSpPr>
          <p:grpSpPr>
            <a:xfrm>
              <a:off x="0" y="-52708"/>
              <a:ext cx="9296400" cy="4548508"/>
              <a:chOff x="0" y="-52708"/>
              <a:chExt cx="9296400" cy="4548508"/>
            </a:xfrm>
          </p:grpSpPr>
          <p:grpSp>
            <p:nvGrpSpPr>
              <p:cNvPr id="86" name="Group 85">
                <a:extLst>
                  <a:ext uri="{FF2B5EF4-FFF2-40B4-BE49-F238E27FC236}">
                    <a16:creationId xmlns:a16="http://schemas.microsoft.com/office/drawing/2014/main" id="{C04A2D3D-E5B8-4AB8-AF1F-1D1D22A66A25}"/>
                  </a:ext>
                </a:extLst>
              </p:cNvPr>
              <p:cNvGrpSpPr/>
              <p:nvPr/>
            </p:nvGrpSpPr>
            <p:grpSpPr>
              <a:xfrm>
                <a:off x="0" y="-52708"/>
                <a:ext cx="9296400" cy="4548508"/>
                <a:chOff x="0" y="0"/>
                <a:chExt cx="3218687" cy="2028766"/>
              </a:xfrm>
            </p:grpSpPr>
            <p:sp>
              <p:nvSpPr>
                <p:cNvPr id="88" name="Rectangle 87">
                  <a:extLst>
                    <a:ext uri="{FF2B5EF4-FFF2-40B4-BE49-F238E27FC236}">
                      <a16:creationId xmlns:a16="http://schemas.microsoft.com/office/drawing/2014/main" id="{50103E91-1F87-4E45-8BB8-A94392147B28}"/>
                    </a:ext>
                  </a:extLst>
                </p:cNvPr>
                <p:cNvSpPr/>
                <p:nvPr/>
              </p:nvSpPr>
              <p:spPr>
                <a:xfrm>
                  <a:off x="695168" y="0"/>
                  <a:ext cx="2523519" cy="2028766"/>
                </a:xfrm>
                <a:prstGeom prst="rect">
                  <a:avLst/>
                </a:prstGeom>
                <a:solidFill>
                  <a:sysClr val="window" lastClr="FFFFFF">
                    <a:alpha val="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PH"/>
                </a:p>
              </p:txBody>
            </p:sp>
            <p:grpSp>
              <p:nvGrpSpPr>
                <p:cNvPr id="89" name="Group 88">
                  <a:extLst>
                    <a:ext uri="{FF2B5EF4-FFF2-40B4-BE49-F238E27FC236}">
                      <a16:creationId xmlns:a16="http://schemas.microsoft.com/office/drawing/2014/main" id="{58349B1B-934F-40D2-A697-FE36F3EB0F9B}"/>
                    </a:ext>
                  </a:extLst>
                </p:cNvPr>
                <p:cNvGrpSpPr/>
                <p:nvPr/>
              </p:nvGrpSpPr>
              <p:grpSpPr>
                <a:xfrm>
                  <a:off x="0" y="19050"/>
                  <a:ext cx="2249424" cy="832104"/>
                  <a:chOff x="228600" y="0"/>
                  <a:chExt cx="1472184" cy="1024128"/>
                </a:xfrm>
              </p:grpSpPr>
              <p:sp>
                <p:nvSpPr>
                  <p:cNvPr id="90" name="Rectangle 10">
                    <a:extLst>
                      <a:ext uri="{FF2B5EF4-FFF2-40B4-BE49-F238E27FC236}">
                        <a16:creationId xmlns:a16="http://schemas.microsoft.com/office/drawing/2014/main" id="{247EC65C-7842-4735-9D89-B4DB5ED4B617}"/>
                      </a:ext>
                    </a:extLst>
                  </p:cNvPr>
                  <p:cNvSpPr/>
                  <p:nvPr/>
                </p:nvSpPr>
                <p:spPr>
                  <a:xfrm>
                    <a:off x="228600" y="0"/>
                    <a:ext cx="1466258" cy="1012274"/>
                  </a:xfrm>
                  <a:custGeom>
                    <a:avLst/>
                    <a:gdLst>
                      <a:gd name="connsiteX0" fmla="*/ 0 w 2240281"/>
                      <a:gd name="connsiteY0" fmla="*/ 0 h 822960"/>
                      <a:gd name="connsiteX1" fmla="*/ 2240281 w 2240281"/>
                      <a:gd name="connsiteY1" fmla="*/ 0 h 822960"/>
                      <a:gd name="connsiteX2" fmla="*/ 2240281 w 2240281"/>
                      <a:gd name="connsiteY2" fmla="*/ 822960 h 822960"/>
                      <a:gd name="connsiteX3" fmla="*/ 0 w 2240281"/>
                      <a:gd name="connsiteY3" fmla="*/ 822960 h 822960"/>
                      <a:gd name="connsiteX4" fmla="*/ 0 w 2240281"/>
                      <a:gd name="connsiteY4" fmla="*/ 0 h 822960"/>
                      <a:gd name="connsiteX0" fmla="*/ 0 w 2240281"/>
                      <a:gd name="connsiteY0" fmla="*/ 0 h 822960"/>
                      <a:gd name="connsiteX1" fmla="*/ 2240281 w 2240281"/>
                      <a:gd name="connsiteY1" fmla="*/ 0 h 822960"/>
                      <a:gd name="connsiteX2" fmla="*/ 1659256 w 2240281"/>
                      <a:gd name="connsiteY2" fmla="*/ 222885 h 822960"/>
                      <a:gd name="connsiteX3" fmla="*/ 0 w 2240281"/>
                      <a:gd name="connsiteY3" fmla="*/ 822960 h 822960"/>
                      <a:gd name="connsiteX4" fmla="*/ 0 w 2240281"/>
                      <a:gd name="connsiteY4" fmla="*/ 0 h 8229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240281" h="822960">
                        <a:moveTo>
                          <a:pt x="0" y="0"/>
                        </a:moveTo>
                        <a:lnTo>
                          <a:pt x="2240281" y="0"/>
                        </a:lnTo>
                        <a:lnTo>
                          <a:pt x="1659256" y="222885"/>
                        </a:lnTo>
                        <a:lnTo>
                          <a:pt x="0" y="82296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4472C4"/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PH"/>
                  </a:p>
                </p:txBody>
              </p:sp>
              <p:sp>
                <p:nvSpPr>
                  <p:cNvPr id="91" name="Rectangle 90">
                    <a:extLst>
                      <a:ext uri="{FF2B5EF4-FFF2-40B4-BE49-F238E27FC236}">
                        <a16:creationId xmlns:a16="http://schemas.microsoft.com/office/drawing/2014/main" id="{DF6209C1-C720-46EB-9A8D-24EEAB69ACA3}"/>
                      </a:ext>
                    </a:extLst>
                  </p:cNvPr>
                  <p:cNvSpPr/>
                  <p:nvPr/>
                </p:nvSpPr>
                <p:spPr>
                  <a:xfrm>
                    <a:off x="228600" y="0"/>
                    <a:ext cx="1472184" cy="1024128"/>
                  </a:xfrm>
                  <a:prstGeom prst="rect">
                    <a:avLst/>
                  </a:prstGeom>
                  <a:blipFill>
                    <a:blip r:embed="rId3"/>
                    <a:stretch>
                      <a:fillRect/>
                    </a:stretch>
                  </a:blip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PH"/>
                  </a:p>
                </p:txBody>
              </p:sp>
            </p:grpSp>
          </p:grpSp>
          <p:pic>
            <p:nvPicPr>
              <p:cNvPr id="87" name="Picture 86">
                <a:extLst>
                  <a:ext uri="{FF2B5EF4-FFF2-40B4-BE49-F238E27FC236}">
                    <a16:creationId xmlns:a16="http://schemas.microsoft.com/office/drawing/2014/main" id="{E89C7B79-55A3-4E40-862E-726453621D98}"/>
                  </a:ext>
                </a:extLst>
              </p:cNvPr>
              <p:cNvPicPr/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6200" y="130883"/>
                <a:ext cx="1114678" cy="1088317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</p:pic>
        </p:grpSp>
        <p:sp>
          <p:nvSpPr>
            <p:cNvPr id="85" name="Rectangle 84">
              <a:extLst>
                <a:ext uri="{FF2B5EF4-FFF2-40B4-BE49-F238E27FC236}">
                  <a16:creationId xmlns:a16="http://schemas.microsoft.com/office/drawing/2014/main" id="{BF0F0232-40A3-4B82-B2F4-8C9503A3679D}"/>
                </a:ext>
              </a:extLst>
            </p:cNvPr>
            <p:cNvSpPr/>
            <p:nvPr/>
          </p:nvSpPr>
          <p:spPr>
            <a:xfrm>
              <a:off x="0" y="6658548"/>
              <a:ext cx="9144000" cy="19945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/>
            </a:p>
          </p:txBody>
        </p:sp>
      </p:grpSp>
      <p:sp>
        <p:nvSpPr>
          <p:cNvPr id="9" name="object 9"/>
          <p:cNvSpPr/>
          <p:nvPr/>
        </p:nvSpPr>
        <p:spPr>
          <a:xfrm>
            <a:off x="2458212" y="681227"/>
            <a:ext cx="3994404" cy="1324356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2165604" y="1705355"/>
            <a:ext cx="4584192" cy="1412748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4230105" y="1023213"/>
            <a:ext cx="241691" cy="612166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3377946" y="1400483"/>
            <a:ext cx="49940" cy="102666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3630549" y="1080262"/>
            <a:ext cx="408813" cy="641476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5281676" y="687197"/>
            <a:ext cx="184912" cy="127000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2626246" y="1499705"/>
            <a:ext cx="37451" cy="139104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2426335" y="1205747"/>
            <a:ext cx="403097" cy="756275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4976241" y="788162"/>
            <a:ext cx="274700" cy="674115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2879090" y="1232153"/>
            <a:ext cx="285750" cy="645795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3198368" y="1183134"/>
            <a:ext cx="411987" cy="612761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4059936" y="1029778"/>
            <a:ext cx="194974" cy="606190"/>
          </a:xfrm>
          <a:prstGeom prst="rect">
            <a:avLst/>
          </a:prstGeom>
          <a:blipFill>
            <a:blip r:embed="rId16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5994527" y="649536"/>
            <a:ext cx="414147" cy="650054"/>
          </a:xfrm>
          <a:prstGeom prst="rect">
            <a:avLst/>
          </a:prstGeom>
          <a:blipFill>
            <a:blip r:embed="rId17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5281676" y="815339"/>
            <a:ext cx="184912" cy="616585"/>
          </a:xfrm>
          <a:prstGeom prst="rect">
            <a:avLst/>
          </a:prstGeom>
          <a:blipFill>
            <a:blip r:embed="rId18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5525135" y="750820"/>
            <a:ext cx="411475" cy="615322"/>
          </a:xfrm>
          <a:prstGeom prst="rect">
            <a:avLst/>
          </a:prstGeom>
          <a:blipFill>
            <a:blip r:embed="rId19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5713476" y="1241233"/>
            <a:ext cx="38232" cy="119920"/>
          </a:xfrm>
          <a:prstGeom prst="rect">
            <a:avLst/>
          </a:prstGeom>
          <a:blipFill>
            <a:blip r:embed="rId20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4529328" y="921570"/>
            <a:ext cx="414147" cy="650054"/>
          </a:xfrm>
          <a:prstGeom prst="rect">
            <a:avLst/>
          </a:prstGeom>
          <a:blipFill>
            <a:blip r:embed="rId21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5704585" y="856741"/>
            <a:ext cx="52451" cy="401066"/>
          </a:xfrm>
          <a:custGeom>
            <a:avLst/>
            <a:gdLst/>
            <a:ahLst/>
            <a:cxnLst/>
            <a:rect l="l" t="t" r="r" b="b"/>
            <a:pathLst>
              <a:path w="52451" h="401066">
                <a:moveTo>
                  <a:pt x="26670" y="2032"/>
                </a:moveTo>
                <a:lnTo>
                  <a:pt x="13759" y="7156"/>
                </a:lnTo>
                <a:lnTo>
                  <a:pt x="5771" y="16675"/>
                </a:lnTo>
                <a:lnTo>
                  <a:pt x="3238" y="24780"/>
                </a:lnTo>
                <a:lnTo>
                  <a:pt x="1663" y="35048"/>
                </a:lnTo>
                <a:lnTo>
                  <a:pt x="608" y="48440"/>
                </a:lnTo>
                <a:lnTo>
                  <a:pt x="72" y="64940"/>
                </a:lnTo>
                <a:lnTo>
                  <a:pt x="0" y="74930"/>
                </a:lnTo>
                <a:lnTo>
                  <a:pt x="0" y="88074"/>
                </a:lnTo>
                <a:lnTo>
                  <a:pt x="0" y="101218"/>
                </a:lnTo>
                <a:lnTo>
                  <a:pt x="0" y="114363"/>
                </a:lnTo>
                <a:lnTo>
                  <a:pt x="0" y="127507"/>
                </a:lnTo>
                <a:lnTo>
                  <a:pt x="0" y="140652"/>
                </a:lnTo>
                <a:lnTo>
                  <a:pt x="0" y="153797"/>
                </a:lnTo>
                <a:lnTo>
                  <a:pt x="0" y="166941"/>
                </a:lnTo>
                <a:lnTo>
                  <a:pt x="0" y="180085"/>
                </a:lnTo>
                <a:lnTo>
                  <a:pt x="0" y="193230"/>
                </a:lnTo>
                <a:lnTo>
                  <a:pt x="0" y="206375"/>
                </a:lnTo>
                <a:lnTo>
                  <a:pt x="0" y="219519"/>
                </a:lnTo>
                <a:lnTo>
                  <a:pt x="0" y="232663"/>
                </a:lnTo>
                <a:lnTo>
                  <a:pt x="0" y="245808"/>
                </a:lnTo>
                <a:lnTo>
                  <a:pt x="0" y="258953"/>
                </a:lnTo>
                <a:lnTo>
                  <a:pt x="0" y="272097"/>
                </a:lnTo>
                <a:lnTo>
                  <a:pt x="0" y="285242"/>
                </a:lnTo>
                <a:lnTo>
                  <a:pt x="0" y="298386"/>
                </a:lnTo>
                <a:lnTo>
                  <a:pt x="0" y="311531"/>
                </a:lnTo>
                <a:lnTo>
                  <a:pt x="0" y="324675"/>
                </a:lnTo>
                <a:lnTo>
                  <a:pt x="0" y="337820"/>
                </a:lnTo>
                <a:lnTo>
                  <a:pt x="306" y="355859"/>
                </a:lnTo>
                <a:lnTo>
                  <a:pt x="1226" y="370506"/>
                </a:lnTo>
                <a:lnTo>
                  <a:pt x="2759" y="381738"/>
                </a:lnTo>
                <a:lnTo>
                  <a:pt x="4905" y="389536"/>
                </a:lnTo>
                <a:lnTo>
                  <a:pt x="8890" y="398272"/>
                </a:lnTo>
                <a:lnTo>
                  <a:pt x="15875" y="401066"/>
                </a:lnTo>
                <a:lnTo>
                  <a:pt x="26289" y="399161"/>
                </a:lnTo>
                <a:lnTo>
                  <a:pt x="39294" y="394054"/>
                </a:lnTo>
                <a:lnTo>
                  <a:pt x="47122" y="384491"/>
                </a:lnTo>
                <a:lnTo>
                  <a:pt x="49625" y="376065"/>
                </a:lnTo>
                <a:lnTo>
                  <a:pt x="51215" y="364983"/>
                </a:lnTo>
                <a:lnTo>
                  <a:pt x="52153" y="350687"/>
                </a:lnTo>
                <a:lnTo>
                  <a:pt x="52451" y="333756"/>
                </a:lnTo>
                <a:lnTo>
                  <a:pt x="52451" y="320326"/>
                </a:lnTo>
                <a:lnTo>
                  <a:pt x="52451" y="306899"/>
                </a:lnTo>
                <a:lnTo>
                  <a:pt x="52451" y="293472"/>
                </a:lnTo>
                <a:lnTo>
                  <a:pt x="52451" y="280048"/>
                </a:lnTo>
                <a:lnTo>
                  <a:pt x="52451" y="266624"/>
                </a:lnTo>
                <a:lnTo>
                  <a:pt x="52451" y="253201"/>
                </a:lnTo>
                <a:lnTo>
                  <a:pt x="52451" y="239780"/>
                </a:lnTo>
                <a:lnTo>
                  <a:pt x="52451" y="226358"/>
                </a:lnTo>
                <a:lnTo>
                  <a:pt x="52451" y="212937"/>
                </a:lnTo>
                <a:lnTo>
                  <a:pt x="52450" y="199517"/>
                </a:lnTo>
                <a:lnTo>
                  <a:pt x="52451" y="186096"/>
                </a:lnTo>
                <a:lnTo>
                  <a:pt x="52451" y="172675"/>
                </a:lnTo>
                <a:lnTo>
                  <a:pt x="52451" y="159253"/>
                </a:lnTo>
                <a:lnTo>
                  <a:pt x="52451" y="145832"/>
                </a:lnTo>
                <a:lnTo>
                  <a:pt x="52451" y="132409"/>
                </a:lnTo>
                <a:lnTo>
                  <a:pt x="52451" y="118985"/>
                </a:lnTo>
                <a:lnTo>
                  <a:pt x="52451" y="105561"/>
                </a:lnTo>
                <a:lnTo>
                  <a:pt x="52451" y="92134"/>
                </a:lnTo>
                <a:lnTo>
                  <a:pt x="52451" y="78707"/>
                </a:lnTo>
                <a:lnTo>
                  <a:pt x="52451" y="65278"/>
                </a:lnTo>
                <a:lnTo>
                  <a:pt x="52195" y="46630"/>
                </a:lnTo>
                <a:lnTo>
                  <a:pt x="51433" y="31516"/>
                </a:lnTo>
                <a:lnTo>
                  <a:pt x="50174" y="19944"/>
                </a:lnTo>
                <a:lnTo>
                  <a:pt x="48428" y="11925"/>
                </a:lnTo>
                <a:lnTo>
                  <a:pt x="44323" y="2667"/>
                </a:lnTo>
                <a:lnTo>
                  <a:pt x="37338" y="0"/>
                </a:lnTo>
                <a:lnTo>
                  <a:pt x="26670" y="2032"/>
                </a:lnTo>
                <a:close/>
              </a:path>
            </a:pathLst>
          </a:custGeom>
          <a:ln w="9144">
            <a:solidFill>
              <a:srgbClr val="CC99FF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4239387" y="1128776"/>
            <a:ext cx="52450" cy="121031"/>
          </a:xfrm>
          <a:custGeom>
            <a:avLst/>
            <a:gdLst/>
            <a:ahLst/>
            <a:cxnLst/>
            <a:rect l="l" t="t" r="r" b="b"/>
            <a:pathLst>
              <a:path w="52450" h="121031">
                <a:moveTo>
                  <a:pt x="27559" y="1904"/>
                </a:moveTo>
                <a:lnTo>
                  <a:pt x="13509" y="6805"/>
                </a:lnTo>
                <a:lnTo>
                  <a:pt x="5346" y="15341"/>
                </a:lnTo>
                <a:lnTo>
                  <a:pt x="2809" y="23966"/>
                </a:lnTo>
                <a:lnTo>
                  <a:pt x="1540" y="33718"/>
                </a:lnTo>
                <a:lnTo>
                  <a:pt x="646" y="46661"/>
                </a:lnTo>
                <a:lnTo>
                  <a:pt x="132" y="62803"/>
                </a:lnTo>
                <a:lnTo>
                  <a:pt x="0" y="78486"/>
                </a:lnTo>
                <a:lnTo>
                  <a:pt x="0" y="91196"/>
                </a:lnTo>
                <a:lnTo>
                  <a:pt x="0" y="103880"/>
                </a:lnTo>
                <a:lnTo>
                  <a:pt x="0" y="116576"/>
                </a:lnTo>
                <a:lnTo>
                  <a:pt x="0" y="121031"/>
                </a:lnTo>
                <a:lnTo>
                  <a:pt x="12513" y="118743"/>
                </a:lnTo>
                <a:lnTo>
                  <a:pt x="25016" y="116423"/>
                </a:lnTo>
                <a:lnTo>
                  <a:pt x="37499" y="114081"/>
                </a:lnTo>
                <a:lnTo>
                  <a:pt x="49950" y="111726"/>
                </a:lnTo>
                <a:lnTo>
                  <a:pt x="52450" y="111251"/>
                </a:lnTo>
                <a:lnTo>
                  <a:pt x="52450" y="98597"/>
                </a:lnTo>
                <a:lnTo>
                  <a:pt x="52450" y="85894"/>
                </a:lnTo>
                <a:lnTo>
                  <a:pt x="52450" y="73165"/>
                </a:lnTo>
                <a:lnTo>
                  <a:pt x="52450" y="68707"/>
                </a:lnTo>
                <a:lnTo>
                  <a:pt x="52211" y="50393"/>
                </a:lnTo>
                <a:lnTo>
                  <a:pt x="51498" y="35274"/>
                </a:lnTo>
                <a:lnTo>
                  <a:pt x="50321" y="23355"/>
                </a:lnTo>
                <a:lnTo>
                  <a:pt x="48686" y="14646"/>
                </a:lnTo>
                <a:lnTo>
                  <a:pt x="47625" y="11302"/>
                </a:lnTo>
                <a:lnTo>
                  <a:pt x="44323" y="3175"/>
                </a:lnTo>
                <a:lnTo>
                  <a:pt x="37718" y="0"/>
                </a:lnTo>
                <a:lnTo>
                  <a:pt x="27559" y="1904"/>
                </a:lnTo>
                <a:close/>
              </a:path>
            </a:pathLst>
          </a:custGeom>
          <a:ln w="9144">
            <a:solidFill>
              <a:srgbClr val="CC99FF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3377946" y="1288669"/>
            <a:ext cx="52324" cy="121157"/>
          </a:xfrm>
          <a:custGeom>
            <a:avLst/>
            <a:gdLst/>
            <a:ahLst/>
            <a:cxnLst/>
            <a:rect l="l" t="t" r="r" b="b"/>
            <a:pathLst>
              <a:path w="52324" h="121157">
                <a:moveTo>
                  <a:pt x="27558" y="1904"/>
                </a:moveTo>
                <a:lnTo>
                  <a:pt x="13466" y="6848"/>
                </a:lnTo>
                <a:lnTo>
                  <a:pt x="5319" y="15369"/>
                </a:lnTo>
                <a:lnTo>
                  <a:pt x="2759" y="23979"/>
                </a:lnTo>
                <a:lnTo>
                  <a:pt x="1486" y="33756"/>
                </a:lnTo>
                <a:lnTo>
                  <a:pt x="612" y="46717"/>
                </a:lnTo>
                <a:lnTo>
                  <a:pt x="123" y="62847"/>
                </a:lnTo>
                <a:lnTo>
                  <a:pt x="0" y="78485"/>
                </a:lnTo>
                <a:lnTo>
                  <a:pt x="0" y="91185"/>
                </a:lnTo>
                <a:lnTo>
                  <a:pt x="0" y="103885"/>
                </a:lnTo>
                <a:lnTo>
                  <a:pt x="0" y="116585"/>
                </a:lnTo>
                <a:lnTo>
                  <a:pt x="0" y="121157"/>
                </a:lnTo>
                <a:lnTo>
                  <a:pt x="12471" y="118796"/>
                </a:lnTo>
                <a:lnTo>
                  <a:pt x="24966" y="116444"/>
                </a:lnTo>
                <a:lnTo>
                  <a:pt x="37462" y="114114"/>
                </a:lnTo>
                <a:lnTo>
                  <a:pt x="49940" y="111814"/>
                </a:lnTo>
                <a:lnTo>
                  <a:pt x="52324" y="111378"/>
                </a:lnTo>
                <a:lnTo>
                  <a:pt x="52324" y="98668"/>
                </a:lnTo>
                <a:lnTo>
                  <a:pt x="52324" y="85984"/>
                </a:lnTo>
                <a:lnTo>
                  <a:pt x="52324" y="73288"/>
                </a:lnTo>
                <a:lnTo>
                  <a:pt x="52324" y="68833"/>
                </a:lnTo>
                <a:lnTo>
                  <a:pt x="52100" y="50556"/>
                </a:lnTo>
                <a:lnTo>
                  <a:pt x="51417" y="35449"/>
                </a:lnTo>
                <a:lnTo>
                  <a:pt x="50259" y="23513"/>
                </a:lnTo>
                <a:lnTo>
                  <a:pt x="48611" y="14749"/>
                </a:lnTo>
                <a:lnTo>
                  <a:pt x="47498" y="11302"/>
                </a:lnTo>
                <a:lnTo>
                  <a:pt x="44195" y="3175"/>
                </a:lnTo>
                <a:lnTo>
                  <a:pt x="37591" y="0"/>
                </a:lnTo>
                <a:lnTo>
                  <a:pt x="27558" y="1904"/>
                </a:lnTo>
                <a:close/>
              </a:path>
            </a:pathLst>
          </a:custGeom>
          <a:ln w="9144">
            <a:solidFill>
              <a:srgbClr val="CC99FF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5281675" y="815339"/>
            <a:ext cx="184912" cy="616585"/>
          </a:xfrm>
          <a:custGeom>
            <a:avLst/>
            <a:gdLst/>
            <a:ahLst/>
            <a:cxnLst/>
            <a:rect l="l" t="t" r="r" b="b"/>
            <a:pathLst>
              <a:path w="184912" h="616585">
                <a:moveTo>
                  <a:pt x="0" y="34289"/>
                </a:moveTo>
                <a:lnTo>
                  <a:pt x="12478" y="31974"/>
                </a:lnTo>
                <a:lnTo>
                  <a:pt x="24957" y="29658"/>
                </a:lnTo>
                <a:lnTo>
                  <a:pt x="37436" y="27343"/>
                </a:lnTo>
                <a:lnTo>
                  <a:pt x="49916" y="25027"/>
                </a:lnTo>
                <a:lnTo>
                  <a:pt x="62397" y="22711"/>
                </a:lnTo>
                <a:lnTo>
                  <a:pt x="74879" y="20396"/>
                </a:lnTo>
                <a:lnTo>
                  <a:pt x="87363" y="18080"/>
                </a:lnTo>
                <a:lnTo>
                  <a:pt x="99848" y="15765"/>
                </a:lnTo>
                <a:lnTo>
                  <a:pt x="112335" y="13449"/>
                </a:lnTo>
                <a:lnTo>
                  <a:pt x="124824" y="11133"/>
                </a:lnTo>
                <a:lnTo>
                  <a:pt x="137315" y="8818"/>
                </a:lnTo>
                <a:lnTo>
                  <a:pt x="149810" y="6502"/>
                </a:lnTo>
                <a:lnTo>
                  <a:pt x="162306" y="4187"/>
                </a:lnTo>
                <a:lnTo>
                  <a:pt x="174806" y="1871"/>
                </a:lnTo>
                <a:lnTo>
                  <a:pt x="184912" y="0"/>
                </a:lnTo>
                <a:lnTo>
                  <a:pt x="184912" y="29108"/>
                </a:lnTo>
                <a:lnTo>
                  <a:pt x="184912" y="58216"/>
                </a:lnTo>
                <a:lnTo>
                  <a:pt x="184912" y="87325"/>
                </a:lnTo>
                <a:lnTo>
                  <a:pt x="184912" y="116434"/>
                </a:lnTo>
                <a:lnTo>
                  <a:pt x="184912" y="145543"/>
                </a:lnTo>
                <a:lnTo>
                  <a:pt x="184911" y="174653"/>
                </a:lnTo>
                <a:lnTo>
                  <a:pt x="184912" y="203764"/>
                </a:lnTo>
                <a:lnTo>
                  <a:pt x="184912" y="232875"/>
                </a:lnTo>
                <a:lnTo>
                  <a:pt x="184912" y="261987"/>
                </a:lnTo>
                <a:lnTo>
                  <a:pt x="184912" y="291099"/>
                </a:lnTo>
                <a:lnTo>
                  <a:pt x="184912" y="320213"/>
                </a:lnTo>
                <a:lnTo>
                  <a:pt x="184912" y="349328"/>
                </a:lnTo>
                <a:lnTo>
                  <a:pt x="184912" y="378444"/>
                </a:lnTo>
                <a:lnTo>
                  <a:pt x="184912" y="407561"/>
                </a:lnTo>
                <a:lnTo>
                  <a:pt x="184912" y="436679"/>
                </a:lnTo>
                <a:lnTo>
                  <a:pt x="184912" y="465799"/>
                </a:lnTo>
                <a:lnTo>
                  <a:pt x="184912" y="494920"/>
                </a:lnTo>
                <a:lnTo>
                  <a:pt x="184912" y="524043"/>
                </a:lnTo>
                <a:lnTo>
                  <a:pt x="184912" y="553168"/>
                </a:lnTo>
                <a:lnTo>
                  <a:pt x="184912" y="582295"/>
                </a:lnTo>
                <a:lnTo>
                  <a:pt x="172409" y="584610"/>
                </a:lnTo>
                <a:lnTo>
                  <a:pt x="159910" y="586926"/>
                </a:lnTo>
                <a:lnTo>
                  <a:pt x="147413" y="589241"/>
                </a:lnTo>
                <a:lnTo>
                  <a:pt x="134920" y="591557"/>
                </a:lnTo>
                <a:lnTo>
                  <a:pt x="122429" y="593873"/>
                </a:lnTo>
                <a:lnTo>
                  <a:pt x="109940" y="596188"/>
                </a:lnTo>
                <a:lnTo>
                  <a:pt x="97453" y="598504"/>
                </a:lnTo>
                <a:lnTo>
                  <a:pt x="84969" y="600819"/>
                </a:lnTo>
                <a:lnTo>
                  <a:pt x="72485" y="603135"/>
                </a:lnTo>
                <a:lnTo>
                  <a:pt x="60003" y="605451"/>
                </a:lnTo>
                <a:lnTo>
                  <a:pt x="47523" y="607766"/>
                </a:lnTo>
                <a:lnTo>
                  <a:pt x="35043" y="610082"/>
                </a:lnTo>
                <a:lnTo>
                  <a:pt x="22564" y="612397"/>
                </a:lnTo>
                <a:lnTo>
                  <a:pt x="10085" y="614713"/>
                </a:lnTo>
                <a:lnTo>
                  <a:pt x="0" y="616585"/>
                </a:lnTo>
                <a:lnTo>
                  <a:pt x="0" y="587475"/>
                </a:lnTo>
                <a:lnTo>
                  <a:pt x="0" y="558364"/>
                </a:lnTo>
                <a:lnTo>
                  <a:pt x="0" y="529252"/>
                </a:lnTo>
                <a:lnTo>
                  <a:pt x="0" y="500138"/>
                </a:lnTo>
                <a:lnTo>
                  <a:pt x="0" y="471023"/>
                </a:lnTo>
                <a:lnTo>
                  <a:pt x="0" y="441907"/>
                </a:lnTo>
                <a:lnTo>
                  <a:pt x="0" y="412790"/>
                </a:lnTo>
                <a:lnTo>
                  <a:pt x="0" y="383673"/>
                </a:lnTo>
                <a:lnTo>
                  <a:pt x="0" y="354555"/>
                </a:lnTo>
                <a:lnTo>
                  <a:pt x="0" y="325437"/>
                </a:lnTo>
                <a:lnTo>
                  <a:pt x="0" y="296319"/>
                </a:lnTo>
                <a:lnTo>
                  <a:pt x="0" y="267201"/>
                </a:lnTo>
                <a:lnTo>
                  <a:pt x="0" y="238084"/>
                </a:lnTo>
                <a:lnTo>
                  <a:pt x="0" y="208967"/>
                </a:lnTo>
                <a:lnTo>
                  <a:pt x="0" y="179851"/>
                </a:lnTo>
                <a:lnTo>
                  <a:pt x="0" y="150736"/>
                </a:lnTo>
                <a:lnTo>
                  <a:pt x="0" y="121622"/>
                </a:lnTo>
                <a:lnTo>
                  <a:pt x="0" y="92510"/>
                </a:lnTo>
                <a:lnTo>
                  <a:pt x="0" y="63399"/>
                </a:lnTo>
                <a:lnTo>
                  <a:pt x="0" y="34289"/>
                </a:lnTo>
                <a:close/>
              </a:path>
            </a:pathLst>
          </a:custGeom>
          <a:ln w="9144">
            <a:solidFill>
              <a:srgbClr val="CC99FF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3630549" y="1080262"/>
            <a:ext cx="408813" cy="641476"/>
          </a:xfrm>
          <a:custGeom>
            <a:avLst/>
            <a:gdLst/>
            <a:ahLst/>
            <a:cxnLst/>
            <a:rect l="l" t="t" r="r" b="b"/>
            <a:pathLst>
              <a:path w="408813" h="641476">
                <a:moveTo>
                  <a:pt x="0" y="75946"/>
                </a:moveTo>
                <a:lnTo>
                  <a:pt x="12469" y="73630"/>
                </a:lnTo>
                <a:lnTo>
                  <a:pt x="24943" y="71315"/>
                </a:lnTo>
                <a:lnTo>
                  <a:pt x="37421" y="68999"/>
                </a:lnTo>
                <a:lnTo>
                  <a:pt x="49902" y="66684"/>
                </a:lnTo>
                <a:lnTo>
                  <a:pt x="62387" y="64369"/>
                </a:lnTo>
                <a:lnTo>
                  <a:pt x="74874" y="62053"/>
                </a:lnTo>
                <a:lnTo>
                  <a:pt x="87364" y="59738"/>
                </a:lnTo>
                <a:lnTo>
                  <a:pt x="99856" y="57423"/>
                </a:lnTo>
                <a:lnTo>
                  <a:pt x="112349" y="55107"/>
                </a:lnTo>
                <a:lnTo>
                  <a:pt x="124844" y="52792"/>
                </a:lnTo>
                <a:lnTo>
                  <a:pt x="137340" y="50476"/>
                </a:lnTo>
                <a:lnTo>
                  <a:pt x="149837" y="48161"/>
                </a:lnTo>
                <a:lnTo>
                  <a:pt x="160274" y="46227"/>
                </a:lnTo>
                <a:lnTo>
                  <a:pt x="162806" y="67011"/>
                </a:lnTo>
                <a:lnTo>
                  <a:pt x="165337" y="87795"/>
                </a:lnTo>
                <a:lnTo>
                  <a:pt x="167867" y="108578"/>
                </a:lnTo>
                <a:lnTo>
                  <a:pt x="170395" y="129362"/>
                </a:lnTo>
                <a:lnTo>
                  <a:pt x="172922" y="150145"/>
                </a:lnTo>
                <a:lnTo>
                  <a:pt x="175448" y="170929"/>
                </a:lnTo>
                <a:lnTo>
                  <a:pt x="177973" y="191712"/>
                </a:lnTo>
                <a:lnTo>
                  <a:pt x="180498" y="212496"/>
                </a:lnTo>
                <a:lnTo>
                  <a:pt x="183022" y="233279"/>
                </a:lnTo>
                <a:lnTo>
                  <a:pt x="185546" y="254063"/>
                </a:lnTo>
                <a:lnTo>
                  <a:pt x="188071" y="274847"/>
                </a:lnTo>
                <a:lnTo>
                  <a:pt x="190595" y="295630"/>
                </a:lnTo>
                <a:lnTo>
                  <a:pt x="193120" y="316414"/>
                </a:lnTo>
                <a:lnTo>
                  <a:pt x="195645" y="337197"/>
                </a:lnTo>
                <a:lnTo>
                  <a:pt x="198171" y="357981"/>
                </a:lnTo>
                <a:lnTo>
                  <a:pt x="200698" y="378764"/>
                </a:lnTo>
                <a:lnTo>
                  <a:pt x="203226" y="399548"/>
                </a:lnTo>
                <a:lnTo>
                  <a:pt x="205756" y="420331"/>
                </a:lnTo>
                <a:lnTo>
                  <a:pt x="208287" y="441115"/>
                </a:lnTo>
                <a:lnTo>
                  <a:pt x="210820" y="461899"/>
                </a:lnTo>
                <a:lnTo>
                  <a:pt x="211488" y="456262"/>
                </a:lnTo>
                <a:lnTo>
                  <a:pt x="212975" y="442564"/>
                </a:lnTo>
                <a:lnTo>
                  <a:pt x="214660" y="425634"/>
                </a:lnTo>
                <a:lnTo>
                  <a:pt x="215578" y="415955"/>
                </a:lnTo>
                <a:lnTo>
                  <a:pt x="216545" y="405468"/>
                </a:lnTo>
                <a:lnTo>
                  <a:pt x="217562" y="394172"/>
                </a:lnTo>
                <a:lnTo>
                  <a:pt x="218629" y="382068"/>
                </a:lnTo>
                <a:lnTo>
                  <a:pt x="219746" y="369154"/>
                </a:lnTo>
                <a:lnTo>
                  <a:pt x="220912" y="355431"/>
                </a:lnTo>
                <a:lnTo>
                  <a:pt x="222129" y="340898"/>
                </a:lnTo>
                <a:lnTo>
                  <a:pt x="223395" y="325556"/>
                </a:lnTo>
                <a:lnTo>
                  <a:pt x="224711" y="309405"/>
                </a:lnTo>
                <a:lnTo>
                  <a:pt x="226076" y="292444"/>
                </a:lnTo>
                <a:lnTo>
                  <a:pt x="227492" y="274673"/>
                </a:lnTo>
                <a:lnTo>
                  <a:pt x="228957" y="256092"/>
                </a:lnTo>
                <a:lnTo>
                  <a:pt x="230472" y="236701"/>
                </a:lnTo>
                <a:lnTo>
                  <a:pt x="231986" y="216744"/>
                </a:lnTo>
                <a:lnTo>
                  <a:pt x="232978" y="203790"/>
                </a:lnTo>
                <a:lnTo>
                  <a:pt x="233988" y="190884"/>
                </a:lnTo>
                <a:lnTo>
                  <a:pt x="235015" y="178023"/>
                </a:lnTo>
                <a:lnTo>
                  <a:pt x="236060" y="165209"/>
                </a:lnTo>
                <a:lnTo>
                  <a:pt x="237123" y="152442"/>
                </a:lnTo>
                <a:lnTo>
                  <a:pt x="238202" y="139722"/>
                </a:lnTo>
                <a:lnTo>
                  <a:pt x="239299" y="127049"/>
                </a:lnTo>
                <a:lnTo>
                  <a:pt x="240412" y="114423"/>
                </a:lnTo>
                <a:lnTo>
                  <a:pt x="241542" y="101845"/>
                </a:lnTo>
                <a:lnTo>
                  <a:pt x="242688" y="89314"/>
                </a:lnTo>
                <a:lnTo>
                  <a:pt x="243851" y="76832"/>
                </a:lnTo>
                <a:lnTo>
                  <a:pt x="245029" y="64397"/>
                </a:lnTo>
                <a:lnTo>
                  <a:pt x="246223" y="52011"/>
                </a:lnTo>
                <a:lnTo>
                  <a:pt x="247433" y="39674"/>
                </a:lnTo>
                <a:lnTo>
                  <a:pt x="248412" y="29845"/>
                </a:lnTo>
                <a:lnTo>
                  <a:pt x="260897" y="27531"/>
                </a:lnTo>
                <a:lnTo>
                  <a:pt x="273383" y="25217"/>
                </a:lnTo>
                <a:lnTo>
                  <a:pt x="285869" y="22903"/>
                </a:lnTo>
                <a:lnTo>
                  <a:pt x="298354" y="20588"/>
                </a:lnTo>
                <a:lnTo>
                  <a:pt x="310840" y="18271"/>
                </a:lnTo>
                <a:lnTo>
                  <a:pt x="323326" y="15952"/>
                </a:lnTo>
                <a:lnTo>
                  <a:pt x="335811" y="13631"/>
                </a:lnTo>
                <a:lnTo>
                  <a:pt x="348297" y="11308"/>
                </a:lnTo>
                <a:lnTo>
                  <a:pt x="360783" y="8981"/>
                </a:lnTo>
                <a:lnTo>
                  <a:pt x="373269" y="6652"/>
                </a:lnTo>
                <a:lnTo>
                  <a:pt x="385754" y="4319"/>
                </a:lnTo>
                <a:lnTo>
                  <a:pt x="398240" y="1982"/>
                </a:lnTo>
                <a:lnTo>
                  <a:pt x="408813" y="0"/>
                </a:lnTo>
                <a:lnTo>
                  <a:pt x="404603" y="29907"/>
                </a:lnTo>
                <a:lnTo>
                  <a:pt x="400396" y="59813"/>
                </a:lnTo>
                <a:lnTo>
                  <a:pt x="396190" y="89717"/>
                </a:lnTo>
                <a:lnTo>
                  <a:pt x="391986" y="119619"/>
                </a:lnTo>
                <a:lnTo>
                  <a:pt x="387782" y="149520"/>
                </a:lnTo>
                <a:lnTo>
                  <a:pt x="383580" y="179420"/>
                </a:lnTo>
                <a:lnTo>
                  <a:pt x="379378" y="209318"/>
                </a:lnTo>
                <a:lnTo>
                  <a:pt x="375177" y="239215"/>
                </a:lnTo>
                <a:lnTo>
                  <a:pt x="370976" y="269110"/>
                </a:lnTo>
                <a:lnTo>
                  <a:pt x="366775" y="299005"/>
                </a:lnTo>
                <a:lnTo>
                  <a:pt x="362575" y="328899"/>
                </a:lnTo>
                <a:lnTo>
                  <a:pt x="358374" y="358792"/>
                </a:lnTo>
                <a:lnTo>
                  <a:pt x="354173" y="388684"/>
                </a:lnTo>
                <a:lnTo>
                  <a:pt x="349971" y="418575"/>
                </a:lnTo>
                <a:lnTo>
                  <a:pt x="345769" y="448466"/>
                </a:lnTo>
                <a:lnTo>
                  <a:pt x="341565" y="478357"/>
                </a:lnTo>
                <a:lnTo>
                  <a:pt x="337361" y="508247"/>
                </a:lnTo>
                <a:lnTo>
                  <a:pt x="333155" y="538136"/>
                </a:lnTo>
                <a:lnTo>
                  <a:pt x="328948" y="568026"/>
                </a:lnTo>
                <a:lnTo>
                  <a:pt x="324738" y="597915"/>
                </a:lnTo>
                <a:lnTo>
                  <a:pt x="312264" y="600228"/>
                </a:lnTo>
                <a:lnTo>
                  <a:pt x="299788" y="602540"/>
                </a:lnTo>
                <a:lnTo>
                  <a:pt x="287310" y="604852"/>
                </a:lnTo>
                <a:lnTo>
                  <a:pt x="274830" y="607165"/>
                </a:lnTo>
                <a:lnTo>
                  <a:pt x="262349" y="609478"/>
                </a:lnTo>
                <a:lnTo>
                  <a:pt x="249866" y="611792"/>
                </a:lnTo>
                <a:lnTo>
                  <a:pt x="237381" y="614107"/>
                </a:lnTo>
                <a:lnTo>
                  <a:pt x="224895" y="616422"/>
                </a:lnTo>
                <a:lnTo>
                  <a:pt x="212408" y="618738"/>
                </a:lnTo>
                <a:lnTo>
                  <a:pt x="199920" y="621055"/>
                </a:lnTo>
                <a:lnTo>
                  <a:pt x="187430" y="623374"/>
                </a:lnTo>
                <a:lnTo>
                  <a:pt x="174940" y="625693"/>
                </a:lnTo>
                <a:lnTo>
                  <a:pt x="162449" y="628014"/>
                </a:lnTo>
                <a:lnTo>
                  <a:pt x="149958" y="630337"/>
                </a:lnTo>
                <a:lnTo>
                  <a:pt x="137465" y="632661"/>
                </a:lnTo>
                <a:lnTo>
                  <a:pt x="124973" y="634987"/>
                </a:lnTo>
                <a:lnTo>
                  <a:pt x="112480" y="637315"/>
                </a:lnTo>
                <a:lnTo>
                  <a:pt x="99987" y="639644"/>
                </a:lnTo>
                <a:lnTo>
                  <a:pt x="90170" y="641476"/>
                </a:lnTo>
                <a:lnTo>
                  <a:pt x="85655" y="613188"/>
                </a:lnTo>
                <a:lnTo>
                  <a:pt x="81140" y="584902"/>
                </a:lnTo>
                <a:lnTo>
                  <a:pt x="76625" y="556617"/>
                </a:lnTo>
                <a:lnTo>
                  <a:pt x="72111" y="528334"/>
                </a:lnTo>
                <a:lnTo>
                  <a:pt x="67597" y="500052"/>
                </a:lnTo>
                <a:lnTo>
                  <a:pt x="63084" y="471772"/>
                </a:lnTo>
                <a:lnTo>
                  <a:pt x="58571" y="443493"/>
                </a:lnTo>
                <a:lnTo>
                  <a:pt x="54059" y="415215"/>
                </a:lnTo>
                <a:lnTo>
                  <a:pt x="49547" y="386939"/>
                </a:lnTo>
                <a:lnTo>
                  <a:pt x="45037" y="358663"/>
                </a:lnTo>
                <a:lnTo>
                  <a:pt x="40527" y="330389"/>
                </a:lnTo>
                <a:lnTo>
                  <a:pt x="36019" y="302115"/>
                </a:lnTo>
                <a:lnTo>
                  <a:pt x="31511" y="273842"/>
                </a:lnTo>
                <a:lnTo>
                  <a:pt x="27005" y="245570"/>
                </a:lnTo>
                <a:lnTo>
                  <a:pt x="22500" y="217298"/>
                </a:lnTo>
                <a:lnTo>
                  <a:pt x="17997" y="189027"/>
                </a:lnTo>
                <a:lnTo>
                  <a:pt x="13495" y="160757"/>
                </a:lnTo>
                <a:lnTo>
                  <a:pt x="8995" y="132486"/>
                </a:lnTo>
                <a:lnTo>
                  <a:pt x="4496" y="104216"/>
                </a:lnTo>
                <a:lnTo>
                  <a:pt x="0" y="75946"/>
                </a:lnTo>
                <a:close/>
              </a:path>
            </a:pathLst>
          </a:custGeom>
          <a:ln w="9144">
            <a:solidFill>
              <a:srgbClr val="CC99FF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2613405" y="1335583"/>
            <a:ext cx="59563" cy="183590"/>
          </a:xfrm>
          <a:custGeom>
            <a:avLst/>
            <a:gdLst/>
            <a:ahLst/>
            <a:cxnLst/>
            <a:rect l="l" t="t" r="r" b="b"/>
            <a:pathLst>
              <a:path w="59563" h="183590">
                <a:moveTo>
                  <a:pt x="0" y="2869"/>
                </a:moveTo>
                <a:lnTo>
                  <a:pt x="0" y="15585"/>
                </a:lnTo>
                <a:lnTo>
                  <a:pt x="0" y="28298"/>
                </a:lnTo>
                <a:lnTo>
                  <a:pt x="0" y="41007"/>
                </a:lnTo>
                <a:lnTo>
                  <a:pt x="0" y="53713"/>
                </a:lnTo>
                <a:lnTo>
                  <a:pt x="0" y="66417"/>
                </a:lnTo>
                <a:lnTo>
                  <a:pt x="0" y="79118"/>
                </a:lnTo>
                <a:lnTo>
                  <a:pt x="0" y="91817"/>
                </a:lnTo>
                <a:lnTo>
                  <a:pt x="0" y="104514"/>
                </a:lnTo>
                <a:lnTo>
                  <a:pt x="0" y="117209"/>
                </a:lnTo>
                <a:lnTo>
                  <a:pt x="0" y="129903"/>
                </a:lnTo>
                <a:lnTo>
                  <a:pt x="0" y="142596"/>
                </a:lnTo>
                <a:lnTo>
                  <a:pt x="0" y="155288"/>
                </a:lnTo>
                <a:lnTo>
                  <a:pt x="0" y="167980"/>
                </a:lnTo>
                <a:lnTo>
                  <a:pt x="0" y="180671"/>
                </a:lnTo>
                <a:lnTo>
                  <a:pt x="0" y="183590"/>
                </a:lnTo>
                <a:lnTo>
                  <a:pt x="5334" y="182955"/>
                </a:lnTo>
                <a:lnTo>
                  <a:pt x="10033" y="182193"/>
                </a:lnTo>
                <a:lnTo>
                  <a:pt x="13843" y="181558"/>
                </a:lnTo>
                <a:lnTo>
                  <a:pt x="28395" y="177620"/>
                </a:lnTo>
                <a:lnTo>
                  <a:pt x="39895" y="171792"/>
                </a:lnTo>
                <a:lnTo>
                  <a:pt x="48341" y="164122"/>
                </a:lnTo>
                <a:lnTo>
                  <a:pt x="53719" y="154383"/>
                </a:lnTo>
                <a:lnTo>
                  <a:pt x="56716" y="143656"/>
                </a:lnTo>
                <a:lnTo>
                  <a:pt x="58646" y="130221"/>
                </a:lnTo>
                <a:lnTo>
                  <a:pt x="59511" y="114096"/>
                </a:lnTo>
                <a:lnTo>
                  <a:pt x="59563" y="108533"/>
                </a:lnTo>
                <a:lnTo>
                  <a:pt x="59562" y="95859"/>
                </a:lnTo>
                <a:lnTo>
                  <a:pt x="59562" y="83178"/>
                </a:lnTo>
                <a:lnTo>
                  <a:pt x="59563" y="70481"/>
                </a:lnTo>
                <a:lnTo>
                  <a:pt x="59563" y="57760"/>
                </a:lnTo>
                <a:lnTo>
                  <a:pt x="59563" y="50113"/>
                </a:lnTo>
                <a:lnTo>
                  <a:pt x="58713" y="32363"/>
                </a:lnTo>
                <a:lnTo>
                  <a:pt x="56156" y="18703"/>
                </a:lnTo>
                <a:lnTo>
                  <a:pt x="51874" y="9101"/>
                </a:lnTo>
                <a:lnTo>
                  <a:pt x="48006" y="4901"/>
                </a:lnTo>
                <a:lnTo>
                  <a:pt x="40435" y="1417"/>
                </a:lnTo>
                <a:lnTo>
                  <a:pt x="29519" y="0"/>
                </a:lnTo>
                <a:lnTo>
                  <a:pt x="15255" y="634"/>
                </a:lnTo>
                <a:lnTo>
                  <a:pt x="0" y="2869"/>
                </a:lnTo>
                <a:close/>
              </a:path>
            </a:pathLst>
          </a:custGeom>
          <a:ln w="9144">
            <a:solidFill>
              <a:srgbClr val="CC99FF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5994526" y="649536"/>
            <a:ext cx="414147" cy="650054"/>
          </a:xfrm>
          <a:custGeom>
            <a:avLst/>
            <a:gdLst/>
            <a:ahLst/>
            <a:cxnLst/>
            <a:rect l="l" t="t" r="r" b="b"/>
            <a:pathLst>
              <a:path w="414147" h="650054">
                <a:moveTo>
                  <a:pt x="292481" y="2989"/>
                </a:moveTo>
                <a:lnTo>
                  <a:pt x="307089" y="841"/>
                </a:lnTo>
                <a:lnTo>
                  <a:pt x="320804" y="0"/>
                </a:lnTo>
                <a:lnTo>
                  <a:pt x="333625" y="472"/>
                </a:lnTo>
                <a:lnTo>
                  <a:pt x="345552" y="2264"/>
                </a:lnTo>
                <a:lnTo>
                  <a:pt x="356585" y="5384"/>
                </a:lnTo>
                <a:lnTo>
                  <a:pt x="366723" y="9837"/>
                </a:lnTo>
                <a:lnTo>
                  <a:pt x="379338" y="17880"/>
                </a:lnTo>
                <a:lnTo>
                  <a:pt x="388925" y="26616"/>
                </a:lnTo>
                <a:lnTo>
                  <a:pt x="396668" y="36684"/>
                </a:lnTo>
                <a:lnTo>
                  <a:pt x="402551" y="48077"/>
                </a:lnTo>
                <a:lnTo>
                  <a:pt x="405765" y="57599"/>
                </a:lnTo>
                <a:lnTo>
                  <a:pt x="407624" y="65552"/>
                </a:lnTo>
                <a:lnTo>
                  <a:pt x="409250" y="74771"/>
                </a:lnTo>
                <a:lnTo>
                  <a:pt x="410644" y="85252"/>
                </a:lnTo>
                <a:lnTo>
                  <a:pt x="411804" y="96992"/>
                </a:lnTo>
                <a:lnTo>
                  <a:pt x="412732" y="109987"/>
                </a:lnTo>
                <a:lnTo>
                  <a:pt x="413427" y="124233"/>
                </a:lnTo>
                <a:lnTo>
                  <a:pt x="413890" y="139727"/>
                </a:lnTo>
                <a:lnTo>
                  <a:pt x="414119" y="156464"/>
                </a:lnTo>
                <a:lnTo>
                  <a:pt x="414147" y="165041"/>
                </a:lnTo>
                <a:lnTo>
                  <a:pt x="414147" y="185444"/>
                </a:lnTo>
                <a:lnTo>
                  <a:pt x="414147" y="205846"/>
                </a:lnTo>
                <a:lnTo>
                  <a:pt x="414147" y="226249"/>
                </a:lnTo>
                <a:lnTo>
                  <a:pt x="414147" y="246651"/>
                </a:lnTo>
                <a:lnTo>
                  <a:pt x="414147" y="267054"/>
                </a:lnTo>
                <a:lnTo>
                  <a:pt x="414146" y="287457"/>
                </a:lnTo>
                <a:lnTo>
                  <a:pt x="414147" y="307859"/>
                </a:lnTo>
                <a:lnTo>
                  <a:pt x="414147" y="328262"/>
                </a:lnTo>
                <a:lnTo>
                  <a:pt x="414147" y="348664"/>
                </a:lnTo>
                <a:lnTo>
                  <a:pt x="414147" y="369067"/>
                </a:lnTo>
                <a:lnTo>
                  <a:pt x="414147" y="389469"/>
                </a:lnTo>
                <a:lnTo>
                  <a:pt x="414147" y="409872"/>
                </a:lnTo>
                <a:lnTo>
                  <a:pt x="414147" y="430274"/>
                </a:lnTo>
                <a:lnTo>
                  <a:pt x="414147" y="450677"/>
                </a:lnTo>
                <a:lnTo>
                  <a:pt x="414147" y="471079"/>
                </a:lnTo>
                <a:lnTo>
                  <a:pt x="414147" y="491482"/>
                </a:lnTo>
                <a:lnTo>
                  <a:pt x="414147" y="511885"/>
                </a:lnTo>
                <a:lnTo>
                  <a:pt x="414147" y="532287"/>
                </a:lnTo>
                <a:lnTo>
                  <a:pt x="414147" y="552690"/>
                </a:lnTo>
                <a:lnTo>
                  <a:pt x="414147" y="573092"/>
                </a:lnTo>
                <a:lnTo>
                  <a:pt x="401661" y="575423"/>
                </a:lnTo>
                <a:lnTo>
                  <a:pt x="389175" y="577751"/>
                </a:lnTo>
                <a:lnTo>
                  <a:pt x="376690" y="580076"/>
                </a:lnTo>
                <a:lnTo>
                  <a:pt x="364204" y="582399"/>
                </a:lnTo>
                <a:lnTo>
                  <a:pt x="351719" y="584721"/>
                </a:lnTo>
                <a:lnTo>
                  <a:pt x="339233" y="587041"/>
                </a:lnTo>
                <a:lnTo>
                  <a:pt x="326748" y="589360"/>
                </a:lnTo>
                <a:lnTo>
                  <a:pt x="314262" y="591680"/>
                </a:lnTo>
                <a:lnTo>
                  <a:pt x="301776" y="594000"/>
                </a:lnTo>
                <a:lnTo>
                  <a:pt x="289291" y="596321"/>
                </a:lnTo>
                <a:lnTo>
                  <a:pt x="276805" y="598643"/>
                </a:lnTo>
                <a:lnTo>
                  <a:pt x="264320" y="600968"/>
                </a:lnTo>
                <a:lnTo>
                  <a:pt x="251834" y="603294"/>
                </a:lnTo>
                <a:lnTo>
                  <a:pt x="239349" y="605624"/>
                </a:lnTo>
                <a:lnTo>
                  <a:pt x="234696" y="606493"/>
                </a:lnTo>
                <a:lnTo>
                  <a:pt x="234696" y="586320"/>
                </a:lnTo>
                <a:lnTo>
                  <a:pt x="234696" y="566149"/>
                </a:lnTo>
                <a:lnTo>
                  <a:pt x="234696" y="545980"/>
                </a:lnTo>
                <a:lnTo>
                  <a:pt x="234696" y="525812"/>
                </a:lnTo>
                <a:lnTo>
                  <a:pt x="234696" y="505645"/>
                </a:lnTo>
                <a:lnTo>
                  <a:pt x="234696" y="485480"/>
                </a:lnTo>
                <a:lnTo>
                  <a:pt x="234696" y="465317"/>
                </a:lnTo>
                <a:lnTo>
                  <a:pt x="234696" y="445154"/>
                </a:lnTo>
                <a:lnTo>
                  <a:pt x="234696" y="424993"/>
                </a:lnTo>
                <a:lnTo>
                  <a:pt x="234696" y="404833"/>
                </a:lnTo>
                <a:lnTo>
                  <a:pt x="234696" y="384674"/>
                </a:lnTo>
                <a:lnTo>
                  <a:pt x="234696" y="364516"/>
                </a:lnTo>
                <a:lnTo>
                  <a:pt x="234696" y="344358"/>
                </a:lnTo>
                <a:lnTo>
                  <a:pt x="234696" y="324201"/>
                </a:lnTo>
                <a:lnTo>
                  <a:pt x="234696" y="304045"/>
                </a:lnTo>
                <a:lnTo>
                  <a:pt x="234696" y="283889"/>
                </a:lnTo>
                <a:lnTo>
                  <a:pt x="234696" y="263733"/>
                </a:lnTo>
                <a:lnTo>
                  <a:pt x="234696" y="243578"/>
                </a:lnTo>
                <a:lnTo>
                  <a:pt x="234696" y="223423"/>
                </a:lnTo>
                <a:lnTo>
                  <a:pt x="234696" y="203268"/>
                </a:lnTo>
                <a:lnTo>
                  <a:pt x="234568" y="183683"/>
                </a:lnTo>
                <a:lnTo>
                  <a:pt x="234188" y="167030"/>
                </a:lnTo>
                <a:lnTo>
                  <a:pt x="233561" y="153304"/>
                </a:lnTo>
                <a:lnTo>
                  <a:pt x="232689" y="142501"/>
                </a:lnTo>
                <a:lnTo>
                  <a:pt x="231577" y="134617"/>
                </a:lnTo>
                <a:lnTo>
                  <a:pt x="223339" y="122330"/>
                </a:lnTo>
                <a:lnTo>
                  <a:pt x="209221" y="121469"/>
                </a:lnTo>
                <a:lnTo>
                  <a:pt x="208407" y="121607"/>
                </a:lnTo>
                <a:lnTo>
                  <a:pt x="195179" y="126665"/>
                </a:lnTo>
                <a:lnTo>
                  <a:pt x="186670" y="135878"/>
                </a:lnTo>
                <a:lnTo>
                  <a:pt x="184404" y="141292"/>
                </a:lnTo>
                <a:lnTo>
                  <a:pt x="183037" y="147452"/>
                </a:lnTo>
                <a:lnTo>
                  <a:pt x="181894" y="156007"/>
                </a:lnTo>
                <a:lnTo>
                  <a:pt x="180976" y="166956"/>
                </a:lnTo>
                <a:lnTo>
                  <a:pt x="180286" y="180294"/>
                </a:lnTo>
                <a:lnTo>
                  <a:pt x="179827" y="196019"/>
                </a:lnTo>
                <a:lnTo>
                  <a:pt x="179602" y="214129"/>
                </a:lnTo>
                <a:lnTo>
                  <a:pt x="179578" y="223080"/>
                </a:lnTo>
                <a:lnTo>
                  <a:pt x="179578" y="242759"/>
                </a:lnTo>
                <a:lnTo>
                  <a:pt x="179578" y="262438"/>
                </a:lnTo>
                <a:lnTo>
                  <a:pt x="179578" y="282116"/>
                </a:lnTo>
                <a:lnTo>
                  <a:pt x="179578" y="301795"/>
                </a:lnTo>
                <a:lnTo>
                  <a:pt x="179578" y="321473"/>
                </a:lnTo>
                <a:lnTo>
                  <a:pt x="179578" y="341152"/>
                </a:lnTo>
                <a:lnTo>
                  <a:pt x="179578" y="360831"/>
                </a:lnTo>
                <a:lnTo>
                  <a:pt x="179578" y="380509"/>
                </a:lnTo>
                <a:lnTo>
                  <a:pt x="179578" y="400188"/>
                </a:lnTo>
                <a:lnTo>
                  <a:pt x="179577" y="419867"/>
                </a:lnTo>
                <a:lnTo>
                  <a:pt x="179578" y="439545"/>
                </a:lnTo>
                <a:lnTo>
                  <a:pt x="179578" y="459224"/>
                </a:lnTo>
                <a:lnTo>
                  <a:pt x="179578" y="478903"/>
                </a:lnTo>
                <a:lnTo>
                  <a:pt x="179578" y="498581"/>
                </a:lnTo>
                <a:lnTo>
                  <a:pt x="179578" y="518260"/>
                </a:lnTo>
                <a:lnTo>
                  <a:pt x="179578" y="537939"/>
                </a:lnTo>
                <a:lnTo>
                  <a:pt x="179578" y="557617"/>
                </a:lnTo>
                <a:lnTo>
                  <a:pt x="179578" y="577296"/>
                </a:lnTo>
                <a:lnTo>
                  <a:pt x="179578" y="596975"/>
                </a:lnTo>
                <a:lnTo>
                  <a:pt x="179578" y="616653"/>
                </a:lnTo>
                <a:lnTo>
                  <a:pt x="167099" y="618983"/>
                </a:lnTo>
                <a:lnTo>
                  <a:pt x="154617" y="621309"/>
                </a:lnTo>
                <a:lnTo>
                  <a:pt x="142132" y="623632"/>
                </a:lnTo>
                <a:lnTo>
                  <a:pt x="129645" y="625954"/>
                </a:lnTo>
                <a:lnTo>
                  <a:pt x="117157" y="628274"/>
                </a:lnTo>
                <a:lnTo>
                  <a:pt x="104667" y="630592"/>
                </a:lnTo>
                <a:lnTo>
                  <a:pt x="92177" y="632910"/>
                </a:lnTo>
                <a:lnTo>
                  <a:pt x="79687" y="635228"/>
                </a:lnTo>
                <a:lnTo>
                  <a:pt x="67197" y="637547"/>
                </a:lnTo>
                <a:lnTo>
                  <a:pt x="54708" y="639866"/>
                </a:lnTo>
                <a:lnTo>
                  <a:pt x="42221" y="642187"/>
                </a:lnTo>
                <a:lnTo>
                  <a:pt x="29735" y="644509"/>
                </a:lnTo>
                <a:lnTo>
                  <a:pt x="17252" y="646835"/>
                </a:lnTo>
                <a:lnTo>
                  <a:pt x="4772" y="649163"/>
                </a:lnTo>
                <a:lnTo>
                  <a:pt x="0" y="650054"/>
                </a:lnTo>
                <a:lnTo>
                  <a:pt x="0" y="620928"/>
                </a:lnTo>
                <a:lnTo>
                  <a:pt x="0" y="591803"/>
                </a:lnTo>
                <a:lnTo>
                  <a:pt x="0" y="562680"/>
                </a:lnTo>
                <a:lnTo>
                  <a:pt x="0" y="533559"/>
                </a:lnTo>
                <a:lnTo>
                  <a:pt x="0" y="504439"/>
                </a:lnTo>
                <a:lnTo>
                  <a:pt x="0" y="475320"/>
                </a:lnTo>
                <a:lnTo>
                  <a:pt x="0" y="446203"/>
                </a:lnTo>
                <a:lnTo>
                  <a:pt x="0" y="417087"/>
                </a:lnTo>
                <a:lnTo>
                  <a:pt x="0" y="387973"/>
                </a:lnTo>
                <a:lnTo>
                  <a:pt x="0" y="358859"/>
                </a:lnTo>
                <a:lnTo>
                  <a:pt x="0" y="329746"/>
                </a:lnTo>
                <a:lnTo>
                  <a:pt x="0" y="300635"/>
                </a:lnTo>
                <a:lnTo>
                  <a:pt x="0" y="271523"/>
                </a:lnTo>
                <a:lnTo>
                  <a:pt x="0" y="242413"/>
                </a:lnTo>
                <a:lnTo>
                  <a:pt x="0" y="213303"/>
                </a:lnTo>
                <a:lnTo>
                  <a:pt x="0" y="184194"/>
                </a:lnTo>
                <a:lnTo>
                  <a:pt x="0" y="155085"/>
                </a:lnTo>
                <a:lnTo>
                  <a:pt x="0" y="125976"/>
                </a:lnTo>
                <a:lnTo>
                  <a:pt x="0" y="96868"/>
                </a:lnTo>
                <a:lnTo>
                  <a:pt x="0" y="67759"/>
                </a:lnTo>
                <a:lnTo>
                  <a:pt x="12502" y="65441"/>
                </a:lnTo>
                <a:lnTo>
                  <a:pt x="25001" y="63122"/>
                </a:lnTo>
                <a:lnTo>
                  <a:pt x="37496" y="60804"/>
                </a:lnTo>
                <a:lnTo>
                  <a:pt x="49989" y="58485"/>
                </a:lnTo>
                <a:lnTo>
                  <a:pt x="62480" y="56167"/>
                </a:lnTo>
                <a:lnTo>
                  <a:pt x="74968" y="53849"/>
                </a:lnTo>
                <a:lnTo>
                  <a:pt x="87454" y="51530"/>
                </a:lnTo>
                <a:lnTo>
                  <a:pt x="99938" y="49212"/>
                </a:lnTo>
                <a:lnTo>
                  <a:pt x="112420" y="46893"/>
                </a:lnTo>
                <a:lnTo>
                  <a:pt x="124902" y="44575"/>
                </a:lnTo>
                <a:lnTo>
                  <a:pt x="137381" y="42256"/>
                </a:lnTo>
                <a:lnTo>
                  <a:pt x="149861" y="39938"/>
                </a:lnTo>
                <a:lnTo>
                  <a:pt x="162339" y="37619"/>
                </a:lnTo>
                <a:lnTo>
                  <a:pt x="174817" y="35301"/>
                </a:lnTo>
                <a:lnTo>
                  <a:pt x="182626" y="33850"/>
                </a:lnTo>
                <a:lnTo>
                  <a:pt x="181913" y="46570"/>
                </a:lnTo>
                <a:lnTo>
                  <a:pt x="181200" y="59259"/>
                </a:lnTo>
                <a:lnTo>
                  <a:pt x="180487" y="71925"/>
                </a:lnTo>
                <a:lnTo>
                  <a:pt x="179775" y="84578"/>
                </a:lnTo>
                <a:lnTo>
                  <a:pt x="179578" y="88079"/>
                </a:lnTo>
                <a:lnTo>
                  <a:pt x="186523" y="76325"/>
                </a:lnTo>
                <a:lnTo>
                  <a:pt x="193962" y="65397"/>
                </a:lnTo>
                <a:lnTo>
                  <a:pt x="201897" y="55299"/>
                </a:lnTo>
                <a:lnTo>
                  <a:pt x="210332" y="46034"/>
                </a:lnTo>
                <a:lnTo>
                  <a:pt x="219271" y="37606"/>
                </a:lnTo>
                <a:lnTo>
                  <a:pt x="227330" y="31056"/>
                </a:lnTo>
                <a:lnTo>
                  <a:pt x="237705" y="23938"/>
                </a:lnTo>
                <a:lnTo>
                  <a:pt x="248643" y="17727"/>
                </a:lnTo>
                <a:lnTo>
                  <a:pt x="260142" y="12429"/>
                </a:lnTo>
                <a:lnTo>
                  <a:pt x="272203" y="8047"/>
                </a:lnTo>
                <a:lnTo>
                  <a:pt x="284825" y="4587"/>
                </a:lnTo>
                <a:lnTo>
                  <a:pt x="292481" y="2989"/>
                </a:lnTo>
                <a:close/>
              </a:path>
            </a:pathLst>
          </a:custGeom>
          <a:ln w="9144">
            <a:solidFill>
              <a:srgbClr val="CC99FF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5525134" y="750820"/>
            <a:ext cx="411480" cy="615322"/>
          </a:xfrm>
          <a:custGeom>
            <a:avLst/>
            <a:gdLst/>
            <a:ahLst/>
            <a:cxnLst/>
            <a:rect l="l" t="t" r="r" b="b"/>
            <a:pathLst>
              <a:path w="411480" h="615322">
                <a:moveTo>
                  <a:pt x="199898" y="5972"/>
                </a:moveTo>
                <a:lnTo>
                  <a:pt x="214328" y="3555"/>
                </a:lnTo>
                <a:lnTo>
                  <a:pt x="228244" y="1754"/>
                </a:lnTo>
                <a:lnTo>
                  <a:pt x="241648" y="569"/>
                </a:lnTo>
                <a:lnTo>
                  <a:pt x="254540" y="0"/>
                </a:lnTo>
                <a:lnTo>
                  <a:pt x="266924" y="46"/>
                </a:lnTo>
                <a:lnTo>
                  <a:pt x="278798" y="708"/>
                </a:lnTo>
                <a:lnTo>
                  <a:pt x="290166" y="1987"/>
                </a:lnTo>
                <a:lnTo>
                  <a:pt x="301029" y="3881"/>
                </a:lnTo>
                <a:lnTo>
                  <a:pt x="317783" y="8197"/>
                </a:lnTo>
                <a:lnTo>
                  <a:pt x="330760" y="12742"/>
                </a:lnTo>
                <a:lnTo>
                  <a:pt x="342595" y="18096"/>
                </a:lnTo>
                <a:lnTo>
                  <a:pt x="353294" y="24269"/>
                </a:lnTo>
                <a:lnTo>
                  <a:pt x="362866" y="31272"/>
                </a:lnTo>
                <a:lnTo>
                  <a:pt x="370586" y="38357"/>
                </a:lnTo>
                <a:lnTo>
                  <a:pt x="379590" y="48476"/>
                </a:lnTo>
                <a:lnTo>
                  <a:pt x="387368" y="58973"/>
                </a:lnTo>
                <a:lnTo>
                  <a:pt x="393915" y="69842"/>
                </a:lnTo>
                <a:lnTo>
                  <a:pt x="399223" y="81076"/>
                </a:lnTo>
                <a:lnTo>
                  <a:pt x="402844" y="91189"/>
                </a:lnTo>
                <a:lnTo>
                  <a:pt x="405074" y="99861"/>
                </a:lnTo>
                <a:lnTo>
                  <a:pt x="406975" y="109815"/>
                </a:lnTo>
                <a:lnTo>
                  <a:pt x="408545" y="121054"/>
                </a:lnTo>
                <a:lnTo>
                  <a:pt x="409782" y="133583"/>
                </a:lnTo>
                <a:lnTo>
                  <a:pt x="410684" y="147406"/>
                </a:lnTo>
                <a:lnTo>
                  <a:pt x="411249" y="162527"/>
                </a:lnTo>
                <a:lnTo>
                  <a:pt x="411475" y="178951"/>
                </a:lnTo>
                <a:lnTo>
                  <a:pt x="411480" y="194429"/>
                </a:lnTo>
                <a:lnTo>
                  <a:pt x="411479" y="207119"/>
                </a:lnTo>
                <a:lnTo>
                  <a:pt x="411480" y="219809"/>
                </a:lnTo>
                <a:lnTo>
                  <a:pt x="411479" y="232501"/>
                </a:lnTo>
                <a:lnTo>
                  <a:pt x="411480" y="245195"/>
                </a:lnTo>
                <a:lnTo>
                  <a:pt x="411480" y="257892"/>
                </a:lnTo>
                <a:lnTo>
                  <a:pt x="411479" y="270592"/>
                </a:lnTo>
                <a:lnTo>
                  <a:pt x="411479" y="283296"/>
                </a:lnTo>
                <a:lnTo>
                  <a:pt x="411480" y="296004"/>
                </a:lnTo>
                <a:lnTo>
                  <a:pt x="411479" y="308717"/>
                </a:lnTo>
                <a:lnTo>
                  <a:pt x="411479" y="321435"/>
                </a:lnTo>
                <a:lnTo>
                  <a:pt x="411480" y="324361"/>
                </a:lnTo>
                <a:lnTo>
                  <a:pt x="411385" y="340944"/>
                </a:lnTo>
                <a:lnTo>
                  <a:pt x="411102" y="356572"/>
                </a:lnTo>
                <a:lnTo>
                  <a:pt x="410629" y="371246"/>
                </a:lnTo>
                <a:lnTo>
                  <a:pt x="409968" y="384967"/>
                </a:lnTo>
                <a:lnTo>
                  <a:pt x="408078" y="409545"/>
                </a:lnTo>
                <a:lnTo>
                  <a:pt x="405432" y="430308"/>
                </a:lnTo>
                <a:lnTo>
                  <a:pt x="400573" y="452680"/>
                </a:lnTo>
                <a:lnTo>
                  <a:pt x="392149" y="475958"/>
                </a:lnTo>
                <a:lnTo>
                  <a:pt x="380240" y="498952"/>
                </a:lnTo>
                <a:lnTo>
                  <a:pt x="369189" y="515750"/>
                </a:lnTo>
                <a:lnTo>
                  <a:pt x="353207" y="535422"/>
                </a:lnTo>
                <a:lnTo>
                  <a:pt x="334805" y="552838"/>
                </a:lnTo>
                <a:lnTo>
                  <a:pt x="313998" y="567999"/>
                </a:lnTo>
                <a:lnTo>
                  <a:pt x="301879" y="575186"/>
                </a:lnTo>
                <a:lnTo>
                  <a:pt x="280175" y="585958"/>
                </a:lnTo>
                <a:lnTo>
                  <a:pt x="256917" y="595030"/>
                </a:lnTo>
                <a:lnTo>
                  <a:pt x="232080" y="602425"/>
                </a:lnTo>
                <a:lnTo>
                  <a:pt x="207518" y="607825"/>
                </a:lnTo>
                <a:lnTo>
                  <a:pt x="192924" y="610333"/>
                </a:lnTo>
                <a:lnTo>
                  <a:pt x="178899" y="612339"/>
                </a:lnTo>
                <a:lnTo>
                  <a:pt x="152559" y="614837"/>
                </a:lnTo>
                <a:lnTo>
                  <a:pt x="140242" y="615322"/>
                </a:lnTo>
                <a:lnTo>
                  <a:pt x="128495" y="615294"/>
                </a:lnTo>
                <a:lnTo>
                  <a:pt x="106709" y="613688"/>
                </a:lnTo>
                <a:lnTo>
                  <a:pt x="92145" y="611177"/>
                </a:lnTo>
                <a:lnTo>
                  <a:pt x="66938" y="602910"/>
                </a:lnTo>
                <a:lnTo>
                  <a:pt x="46604" y="590231"/>
                </a:lnTo>
                <a:lnTo>
                  <a:pt x="34065" y="577582"/>
                </a:lnTo>
                <a:lnTo>
                  <a:pt x="20286" y="556716"/>
                </a:lnTo>
                <a:lnTo>
                  <a:pt x="10445" y="531815"/>
                </a:lnTo>
                <a:lnTo>
                  <a:pt x="5746" y="511085"/>
                </a:lnTo>
                <a:lnTo>
                  <a:pt x="2794" y="488530"/>
                </a:lnTo>
                <a:lnTo>
                  <a:pt x="903" y="461822"/>
                </a:lnTo>
                <a:lnTo>
                  <a:pt x="349" y="446916"/>
                </a:lnTo>
                <a:lnTo>
                  <a:pt x="54" y="430978"/>
                </a:lnTo>
                <a:lnTo>
                  <a:pt x="0" y="407301"/>
                </a:lnTo>
                <a:lnTo>
                  <a:pt x="0" y="394604"/>
                </a:lnTo>
                <a:lnTo>
                  <a:pt x="0" y="381904"/>
                </a:lnTo>
                <a:lnTo>
                  <a:pt x="0" y="369202"/>
                </a:lnTo>
                <a:lnTo>
                  <a:pt x="0" y="356497"/>
                </a:lnTo>
                <a:lnTo>
                  <a:pt x="0" y="343792"/>
                </a:lnTo>
                <a:lnTo>
                  <a:pt x="0" y="331087"/>
                </a:lnTo>
                <a:lnTo>
                  <a:pt x="0" y="318382"/>
                </a:lnTo>
                <a:lnTo>
                  <a:pt x="0" y="305680"/>
                </a:lnTo>
                <a:lnTo>
                  <a:pt x="0" y="292981"/>
                </a:lnTo>
                <a:lnTo>
                  <a:pt x="0" y="280286"/>
                </a:lnTo>
                <a:lnTo>
                  <a:pt x="0" y="270894"/>
                </a:lnTo>
                <a:lnTo>
                  <a:pt x="163" y="255474"/>
                </a:lnTo>
                <a:lnTo>
                  <a:pt x="656" y="240665"/>
                </a:lnTo>
                <a:lnTo>
                  <a:pt x="1480" y="226466"/>
                </a:lnTo>
                <a:lnTo>
                  <a:pt x="2634" y="212875"/>
                </a:lnTo>
                <a:lnTo>
                  <a:pt x="4122" y="199890"/>
                </a:lnTo>
                <a:lnTo>
                  <a:pt x="5944" y="187511"/>
                </a:lnTo>
                <a:lnTo>
                  <a:pt x="8102" y="175736"/>
                </a:lnTo>
                <a:lnTo>
                  <a:pt x="10598" y="164564"/>
                </a:lnTo>
                <a:lnTo>
                  <a:pt x="13431" y="153993"/>
                </a:lnTo>
                <a:lnTo>
                  <a:pt x="16605" y="144022"/>
                </a:lnTo>
                <a:lnTo>
                  <a:pt x="22412" y="129225"/>
                </a:lnTo>
                <a:lnTo>
                  <a:pt x="27858" y="118097"/>
                </a:lnTo>
                <a:lnTo>
                  <a:pt x="34117" y="107335"/>
                </a:lnTo>
                <a:lnTo>
                  <a:pt x="41189" y="96938"/>
                </a:lnTo>
                <a:lnTo>
                  <a:pt x="49074" y="86905"/>
                </a:lnTo>
                <a:lnTo>
                  <a:pt x="57772" y="77233"/>
                </a:lnTo>
                <a:lnTo>
                  <a:pt x="67283" y="67923"/>
                </a:lnTo>
                <a:lnTo>
                  <a:pt x="77607" y="58971"/>
                </a:lnTo>
                <a:lnTo>
                  <a:pt x="91181" y="48675"/>
                </a:lnTo>
                <a:lnTo>
                  <a:pt x="101084" y="42164"/>
                </a:lnTo>
                <a:lnTo>
                  <a:pt x="111496" y="36097"/>
                </a:lnTo>
                <a:lnTo>
                  <a:pt x="122418" y="30477"/>
                </a:lnTo>
                <a:lnTo>
                  <a:pt x="133848" y="25305"/>
                </a:lnTo>
                <a:lnTo>
                  <a:pt x="145787" y="20581"/>
                </a:lnTo>
                <a:lnTo>
                  <a:pt x="158236" y="16308"/>
                </a:lnTo>
                <a:lnTo>
                  <a:pt x="171193" y="12487"/>
                </a:lnTo>
                <a:lnTo>
                  <a:pt x="184660" y="9120"/>
                </a:lnTo>
                <a:lnTo>
                  <a:pt x="198636" y="6208"/>
                </a:lnTo>
                <a:lnTo>
                  <a:pt x="199898" y="5972"/>
                </a:lnTo>
                <a:close/>
              </a:path>
            </a:pathLst>
          </a:custGeom>
          <a:ln w="9144">
            <a:solidFill>
              <a:srgbClr val="CC99FF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4529327" y="921570"/>
            <a:ext cx="414147" cy="650054"/>
          </a:xfrm>
          <a:custGeom>
            <a:avLst/>
            <a:gdLst/>
            <a:ahLst/>
            <a:cxnLst/>
            <a:rect l="l" t="t" r="r" b="b"/>
            <a:pathLst>
              <a:path w="414147" h="650054">
                <a:moveTo>
                  <a:pt x="292481" y="2989"/>
                </a:moveTo>
                <a:lnTo>
                  <a:pt x="307089" y="841"/>
                </a:lnTo>
                <a:lnTo>
                  <a:pt x="320804" y="0"/>
                </a:lnTo>
                <a:lnTo>
                  <a:pt x="333625" y="472"/>
                </a:lnTo>
                <a:lnTo>
                  <a:pt x="345552" y="2264"/>
                </a:lnTo>
                <a:lnTo>
                  <a:pt x="356585" y="5384"/>
                </a:lnTo>
                <a:lnTo>
                  <a:pt x="366723" y="9837"/>
                </a:lnTo>
                <a:lnTo>
                  <a:pt x="379338" y="17880"/>
                </a:lnTo>
                <a:lnTo>
                  <a:pt x="388925" y="26616"/>
                </a:lnTo>
                <a:lnTo>
                  <a:pt x="396668" y="36684"/>
                </a:lnTo>
                <a:lnTo>
                  <a:pt x="402551" y="48077"/>
                </a:lnTo>
                <a:lnTo>
                  <a:pt x="405765" y="57599"/>
                </a:lnTo>
                <a:lnTo>
                  <a:pt x="407624" y="65547"/>
                </a:lnTo>
                <a:lnTo>
                  <a:pt x="409250" y="74755"/>
                </a:lnTo>
                <a:lnTo>
                  <a:pt x="410644" y="85222"/>
                </a:lnTo>
                <a:lnTo>
                  <a:pt x="411804" y="96948"/>
                </a:lnTo>
                <a:lnTo>
                  <a:pt x="412732" y="109933"/>
                </a:lnTo>
                <a:lnTo>
                  <a:pt x="413427" y="124178"/>
                </a:lnTo>
                <a:lnTo>
                  <a:pt x="413890" y="139682"/>
                </a:lnTo>
                <a:lnTo>
                  <a:pt x="414119" y="156445"/>
                </a:lnTo>
                <a:lnTo>
                  <a:pt x="414147" y="165041"/>
                </a:lnTo>
                <a:lnTo>
                  <a:pt x="414147" y="185444"/>
                </a:lnTo>
                <a:lnTo>
                  <a:pt x="414147" y="205846"/>
                </a:lnTo>
                <a:lnTo>
                  <a:pt x="414147" y="226249"/>
                </a:lnTo>
                <a:lnTo>
                  <a:pt x="414147" y="246651"/>
                </a:lnTo>
                <a:lnTo>
                  <a:pt x="414147" y="267054"/>
                </a:lnTo>
                <a:lnTo>
                  <a:pt x="414147" y="287457"/>
                </a:lnTo>
                <a:lnTo>
                  <a:pt x="414147" y="307859"/>
                </a:lnTo>
                <a:lnTo>
                  <a:pt x="414147" y="328262"/>
                </a:lnTo>
                <a:lnTo>
                  <a:pt x="414147" y="348664"/>
                </a:lnTo>
                <a:lnTo>
                  <a:pt x="414146" y="369067"/>
                </a:lnTo>
                <a:lnTo>
                  <a:pt x="414147" y="389469"/>
                </a:lnTo>
                <a:lnTo>
                  <a:pt x="414147" y="409872"/>
                </a:lnTo>
                <a:lnTo>
                  <a:pt x="414147" y="430274"/>
                </a:lnTo>
                <a:lnTo>
                  <a:pt x="414147" y="450677"/>
                </a:lnTo>
                <a:lnTo>
                  <a:pt x="414147" y="471079"/>
                </a:lnTo>
                <a:lnTo>
                  <a:pt x="414147" y="491482"/>
                </a:lnTo>
                <a:lnTo>
                  <a:pt x="414147" y="511885"/>
                </a:lnTo>
                <a:lnTo>
                  <a:pt x="414147" y="532287"/>
                </a:lnTo>
                <a:lnTo>
                  <a:pt x="414147" y="552690"/>
                </a:lnTo>
                <a:lnTo>
                  <a:pt x="414147" y="573092"/>
                </a:lnTo>
                <a:lnTo>
                  <a:pt x="401661" y="575423"/>
                </a:lnTo>
                <a:lnTo>
                  <a:pt x="389175" y="577751"/>
                </a:lnTo>
                <a:lnTo>
                  <a:pt x="376690" y="580076"/>
                </a:lnTo>
                <a:lnTo>
                  <a:pt x="364204" y="582399"/>
                </a:lnTo>
                <a:lnTo>
                  <a:pt x="351719" y="584721"/>
                </a:lnTo>
                <a:lnTo>
                  <a:pt x="339233" y="587041"/>
                </a:lnTo>
                <a:lnTo>
                  <a:pt x="326748" y="589360"/>
                </a:lnTo>
                <a:lnTo>
                  <a:pt x="314262" y="591680"/>
                </a:lnTo>
                <a:lnTo>
                  <a:pt x="301776" y="594000"/>
                </a:lnTo>
                <a:lnTo>
                  <a:pt x="289291" y="596321"/>
                </a:lnTo>
                <a:lnTo>
                  <a:pt x="276805" y="598643"/>
                </a:lnTo>
                <a:lnTo>
                  <a:pt x="264320" y="600968"/>
                </a:lnTo>
                <a:lnTo>
                  <a:pt x="251834" y="603294"/>
                </a:lnTo>
                <a:lnTo>
                  <a:pt x="239349" y="605624"/>
                </a:lnTo>
                <a:lnTo>
                  <a:pt x="234696" y="606493"/>
                </a:lnTo>
                <a:lnTo>
                  <a:pt x="234696" y="586320"/>
                </a:lnTo>
                <a:lnTo>
                  <a:pt x="234696" y="566149"/>
                </a:lnTo>
                <a:lnTo>
                  <a:pt x="234696" y="545980"/>
                </a:lnTo>
                <a:lnTo>
                  <a:pt x="234696" y="525812"/>
                </a:lnTo>
                <a:lnTo>
                  <a:pt x="234696" y="505645"/>
                </a:lnTo>
                <a:lnTo>
                  <a:pt x="234696" y="485480"/>
                </a:lnTo>
                <a:lnTo>
                  <a:pt x="234696" y="465317"/>
                </a:lnTo>
                <a:lnTo>
                  <a:pt x="234696" y="445154"/>
                </a:lnTo>
                <a:lnTo>
                  <a:pt x="234696" y="424993"/>
                </a:lnTo>
                <a:lnTo>
                  <a:pt x="234696" y="404833"/>
                </a:lnTo>
                <a:lnTo>
                  <a:pt x="234696" y="384674"/>
                </a:lnTo>
                <a:lnTo>
                  <a:pt x="234696" y="364516"/>
                </a:lnTo>
                <a:lnTo>
                  <a:pt x="234696" y="344358"/>
                </a:lnTo>
                <a:lnTo>
                  <a:pt x="234696" y="324201"/>
                </a:lnTo>
                <a:lnTo>
                  <a:pt x="234696" y="304045"/>
                </a:lnTo>
                <a:lnTo>
                  <a:pt x="234696" y="283889"/>
                </a:lnTo>
                <a:lnTo>
                  <a:pt x="234696" y="263733"/>
                </a:lnTo>
                <a:lnTo>
                  <a:pt x="234696" y="243578"/>
                </a:lnTo>
                <a:lnTo>
                  <a:pt x="234696" y="223423"/>
                </a:lnTo>
                <a:lnTo>
                  <a:pt x="234696" y="203268"/>
                </a:lnTo>
                <a:lnTo>
                  <a:pt x="234568" y="183683"/>
                </a:lnTo>
                <a:lnTo>
                  <a:pt x="234188" y="167030"/>
                </a:lnTo>
                <a:lnTo>
                  <a:pt x="233561" y="153304"/>
                </a:lnTo>
                <a:lnTo>
                  <a:pt x="232689" y="142501"/>
                </a:lnTo>
                <a:lnTo>
                  <a:pt x="231577" y="134617"/>
                </a:lnTo>
                <a:lnTo>
                  <a:pt x="223339" y="122330"/>
                </a:lnTo>
                <a:lnTo>
                  <a:pt x="209221" y="121469"/>
                </a:lnTo>
                <a:lnTo>
                  <a:pt x="208407" y="121607"/>
                </a:lnTo>
                <a:lnTo>
                  <a:pt x="195179" y="126627"/>
                </a:lnTo>
                <a:lnTo>
                  <a:pt x="186670" y="135832"/>
                </a:lnTo>
                <a:lnTo>
                  <a:pt x="184404" y="141292"/>
                </a:lnTo>
                <a:lnTo>
                  <a:pt x="183037" y="147452"/>
                </a:lnTo>
                <a:lnTo>
                  <a:pt x="181894" y="156007"/>
                </a:lnTo>
                <a:lnTo>
                  <a:pt x="180976" y="166956"/>
                </a:lnTo>
                <a:lnTo>
                  <a:pt x="180286" y="180294"/>
                </a:lnTo>
                <a:lnTo>
                  <a:pt x="179827" y="196019"/>
                </a:lnTo>
                <a:lnTo>
                  <a:pt x="179602" y="214129"/>
                </a:lnTo>
                <a:lnTo>
                  <a:pt x="179578" y="223080"/>
                </a:lnTo>
                <a:lnTo>
                  <a:pt x="179578" y="242759"/>
                </a:lnTo>
                <a:lnTo>
                  <a:pt x="179578" y="262438"/>
                </a:lnTo>
                <a:lnTo>
                  <a:pt x="179577" y="282116"/>
                </a:lnTo>
                <a:lnTo>
                  <a:pt x="179578" y="301795"/>
                </a:lnTo>
                <a:lnTo>
                  <a:pt x="179578" y="321473"/>
                </a:lnTo>
                <a:lnTo>
                  <a:pt x="179577" y="341152"/>
                </a:lnTo>
                <a:lnTo>
                  <a:pt x="179578" y="360831"/>
                </a:lnTo>
                <a:lnTo>
                  <a:pt x="179578" y="380509"/>
                </a:lnTo>
                <a:lnTo>
                  <a:pt x="179578" y="400188"/>
                </a:lnTo>
                <a:lnTo>
                  <a:pt x="179577" y="419867"/>
                </a:lnTo>
                <a:lnTo>
                  <a:pt x="179578" y="439545"/>
                </a:lnTo>
                <a:lnTo>
                  <a:pt x="179578" y="459224"/>
                </a:lnTo>
                <a:lnTo>
                  <a:pt x="179578" y="478903"/>
                </a:lnTo>
                <a:lnTo>
                  <a:pt x="179578" y="498581"/>
                </a:lnTo>
                <a:lnTo>
                  <a:pt x="179578" y="518260"/>
                </a:lnTo>
                <a:lnTo>
                  <a:pt x="179578" y="537939"/>
                </a:lnTo>
                <a:lnTo>
                  <a:pt x="179578" y="557617"/>
                </a:lnTo>
                <a:lnTo>
                  <a:pt x="179578" y="577296"/>
                </a:lnTo>
                <a:lnTo>
                  <a:pt x="179578" y="596975"/>
                </a:lnTo>
                <a:lnTo>
                  <a:pt x="179578" y="616653"/>
                </a:lnTo>
                <a:lnTo>
                  <a:pt x="167099" y="618983"/>
                </a:lnTo>
                <a:lnTo>
                  <a:pt x="154617" y="621309"/>
                </a:lnTo>
                <a:lnTo>
                  <a:pt x="142132" y="623632"/>
                </a:lnTo>
                <a:lnTo>
                  <a:pt x="129645" y="625954"/>
                </a:lnTo>
                <a:lnTo>
                  <a:pt x="117157" y="628274"/>
                </a:lnTo>
                <a:lnTo>
                  <a:pt x="104667" y="630592"/>
                </a:lnTo>
                <a:lnTo>
                  <a:pt x="92177" y="632910"/>
                </a:lnTo>
                <a:lnTo>
                  <a:pt x="79687" y="635228"/>
                </a:lnTo>
                <a:lnTo>
                  <a:pt x="67197" y="637547"/>
                </a:lnTo>
                <a:lnTo>
                  <a:pt x="54708" y="639866"/>
                </a:lnTo>
                <a:lnTo>
                  <a:pt x="42221" y="642187"/>
                </a:lnTo>
                <a:lnTo>
                  <a:pt x="29735" y="644509"/>
                </a:lnTo>
                <a:lnTo>
                  <a:pt x="17252" y="646835"/>
                </a:lnTo>
                <a:lnTo>
                  <a:pt x="4772" y="649163"/>
                </a:lnTo>
                <a:lnTo>
                  <a:pt x="0" y="650054"/>
                </a:lnTo>
                <a:lnTo>
                  <a:pt x="0" y="620928"/>
                </a:lnTo>
                <a:lnTo>
                  <a:pt x="0" y="591803"/>
                </a:lnTo>
                <a:lnTo>
                  <a:pt x="0" y="562680"/>
                </a:lnTo>
                <a:lnTo>
                  <a:pt x="0" y="533559"/>
                </a:lnTo>
                <a:lnTo>
                  <a:pt x="0" y="504439"/>
                </a:lnTo>
                <a:lnTo>
                  <a:pt x="0" y="475320"/>
                </a:lnTo>
                <a:lnTo>
                  <a:pt x="0" y="446203"/>
                </a:lnTo>
                <a:lnTo>
                  <a:pt x="0" y="417087"/>
                </a:lnTo>
                <a:lnTo>
                  <a:pt x="0" y="387973"/>
                </a:lnTo>
                <a:lnTo>
                  <a:pt x="0" y="358859"/>
                </a:lnTo>
                <a:lnTo>
                  <a:pt x="0" y="329746"/>
                </a:lnTo>
                <a:lnTo>
                  <a:pt x="0" y="300635"/>
                </a:lnTo>
                <a:lnTo>
                  <a:pt x="0" y="271523"/>
                </a:lnTo>
                <a:lnTo>
                  <a:pt x="0" y="242413"/>
                </a:lnTo>
                <a:lnTo>
                  <a:pt x="0" y="213303"/>
                </a:lnTo>
                <a:lnTo>
                  <a:pt x="0" y="184194"/>
                </a:lnTo>
                <a:lnTo>
                  <a:pt x="0" y="155085"/>
                </a:lnTo>
                <a:lnTo>
                  <a:pt x="0" y="125976"/>
                </a:lnTo>
                <a:lnTo>
                  <a:pt x="0" y="96868"/>
                </a:lnTo>
                <a:lnTo>
                  <a:pt x="0" y="67759"/>
                </a:lnTo>
                <a:lnTo>
                  <a:pt x="12502" y="65441"/>
                </a:lnTo>
                <a:lnTo>
                  <a:pt x="25001" y="63122"/>
                </a:lnTo>
                <a:lnTo>
                  <a:pt x="37496" y="60804"/>
                </a:lnTo>
                <a:lnTo>
                  <a:pt x="49989" y="58485"/>
                </a:lnTo>
                <a:lnTo>
                  <a:pt x="62480" y="56167"/>
                </a:lnTo>
                <a:lnTo>
                  <a:pt x="74968" y="53849"/>
                </a:lnTo>
                <a:lnTo>
                  <a:pt x="87454" y="51530"/>
                </a:lnTo>
                <a:lnTo>
                  <a:pt x="99938" y="49212"/>
                </a:lnTo>
                <a:lnTo>
                  <a:pt x="112420" y="46893"/>
                </a:lnTo>
                <a:lnTo>
                  <a:pt x="124902" y="44575"/>
                </a:lnTo>
                <a:lnTo>
                  <a:pt x="137381" y="42256"/>
                </a:lnTo>
                <a:lnTo>
                  <a:pt x="149861" y="39938"/>
                </a:lnTo>
                <a:lnTo>
                  <a:pt x="162339" y="37619"/>
                </a:lnTo>
                <a:lnTo>
                  <a:pt x="174817" y="35301"/>
                </a:lnTo>
                <a:lnTo>
                  <a:pt x="182626" y="33850"/>
                </a:lnTo>
                <a:lnTo>
                  <a:pt x="181913" y="46518"/>
                </a:lnTo>
                <a:lnTo>
                  <a:pt x="181200" y="59208"/>
                </a:lnTo>
                <a:lnTo>
                  <a:pt x="180487" y="71901"/>
                </a:lnTo>
                <a:lnTo>
                  <a:pt x="179775" y="84577"/>
                </a:lnTo>
                <a:lnTo>
                  <a:pt x="179578" y="88079"/>
                </a:lnTo>
                <a:lnTo>
                  <a:pt x="186479" y="76325"/>
                </a:lnTo>
                <a:lnTo>
                  <a:pt x="193905" y="65397"/>
                </a:lnTo>
                <a:lnTo>
                  <a:pt x="201850" y="55299"/>
                </a:lnTo>
                <a:lnTo>
                  <a:pt x="210305" y="46034"/>
                </a:lnTo>
                <a:lnTo>
                  <a:pt x="219264" y="37606"/>
                </a:lnTo>
                <a:lnTo>
                  <a:pt x="227330" y="31056"/>
                </a:lnTo>
                <a:lnTo>
                  <a:pt x="237705" y="23938"/>
                </a:lnTo>
                <a:lnTo>
                  <a:pt x="248643" y="17727"/>
                </a:lnTo>
                <a:lnTo>
                  <a:pt x="260142" y="12429"/>
                </a:lnTo>
                <a:lnTo>
                  <a:pt x="272203" y="8047"/>
                </a:lnTo>
                <a:lnTo>
                  <a:pt x="284825" y="4587"/>
                </a:lnTo>
                <a:lnTo>
                  <a:pt x="292481" y="2989"/>
                </a:lnTo>
                <a:close/>
              </a:path>
            </a:pathLst>
          </a:custGeom>
          <a:ln w="9144">
            <a:solidFill>
              <a:srgbClr val="CC99FF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4059935" y="1023213"/>
            <a:ext cx="411861" cy="612755"/>
          </a:xfrm>
          <a:custGeom>
            <a:avLst/>
            <a:gdLst/>
            <a:ahLst/>
            <a:cxnLst/>
            <a:rect l="l" t="t" r="r" b="b"/>
            <a:pathLst>
              <a:path w="411861" h="612755">
                <a:moveTo>
                  <a:pt x="198628" y="5867"/>
                </a:moveTo>
                <a:lnTo>
                  <a:pt x="213472" y="3410"/>
                </a:lnTo>
                <a:lnTo>
                  <a:pt x="227789" y="1613"/>
                </a:lnTo>
                <a:lnTo>
                  <a:pt x="241579" y="475"/>
                </a:lnTo>
                <a:lnTo>
                  <a:pt x="254841" y="0"/>
                </a:lnTo>
                <a:lnTo>
                  <a:pt x="267577" y="187"/>
                </a:lnTo>
                <a:lnTo>
                  <a:pt x="279785" y="1039"/>
                </a:lnTo>
                <a:lnTo>
                  <a:pt x="291466" y="2557"/>
                </a:lnTo>
                <a:lnTo>
                  <a:pt x="302620" y="4743"/>
                </a:lnTo>
                <a:lnTo>
                  <a:pt x="313246" y="7599"/>
                </a:lnTo>
                <a:lnTo>
                  <a:pt x="323215" y="11074"/>
                </a:lnTo>
                <a:lnTo>
                  <a:pt x="336106" y="16738"/>
                </a:lnTo>
                <a:lnTo>
                  <a:pt x="347900" y="23310"/>
                </a:lnTo>
                <a:lnTo>
                  <a:pt x="358598" y="30786"/>
                </a:lnTo>
                <a:lnTo>
                  <a:pt x="368199" y="39162"/>
                </a:lnTo>
                <a:lnTo>
                  <a:pt x="376703" y="48434"/>
                </a:lnTo>
                <a:lnTo>
                  <a:pt x="384110" y="58598"/>
                </a:lnTo>
                <a:lnTo>
                  <a:pt x="390420" y="69650"/>
                </a:lnTo>
                <a:lnTo>
                  <a:pt x="395843" y="82164"/>
                </a:lnTo>
                <a:lnTo>
                  <a:pt x="399135" y="91827"/>
                </a:lnTo>
                <a:lnTo>
                  <a:pt x="402051" y="102293"/>
                </a:lnTo>
                <a:lnTo>
                  <a:pt x="404589" y="113562"/>
                </a:lnTo>
                <a:lnTo>
                  <a:pt x="406749" y="125637"/>
                </a:lnTo>
                <a:lnTo>
                  <a:pt x="408530" y="138516"/>
                </a:lnTo>
                <a:lnTo>
                  <a:pt x="409932" y="152202"/>
                </a:lnTo>
                <a:lnTo>
                  <a:pt x="410954" y="166694"/>
                </a:lnTo>
                <a:lnTo>
                  <a:pt x="411595" y="181994"/>
                </a:lnTo>
                <a:lnTo>
                  <a:pt x="411854" y="198102"/>
                </a:lnTo>
                <a:lnTo>
                  <a:pt x="411861" y="201066"/>
                </a:lnTo>
                <a:lnTo>
                  <a:pt x="411861" y="213734"/>
                </a:lnTo>
                <a:lnTo>
                  <a:pt x="411861" y="226419"/>
                </a:lnTo>
                <a:lnTo>
                  <a:pt x="411861" y="278282"/>
                </a:lnTo>
                <a:lnTo>
                  <a:pt x="399373" y="280595"/>
                </a:lnTo>
                <a:lnTo>
                  <a:pt x="386885" y="282908"/>
                </a:lnTo>
                <a:lnTo>
                  <a:pt x="374398" y="285221"/>
                </a:lnTo>
                <a:lnTo>
                  <a:pt x="361910" y="287535"/>
                </a:lnTo>
                <a:lnTo>
                  <a:pt x="349423" y="289848"/>
                </a:lnTo>
                <a:lnTo>
                  <a:pt x="336935" y="292161"/>
                </a:lnTo>
                <a:lnTo>
                  <a:pt x="324448" y="294475"/>
                </a:lnTo>
                <a:lnTo>
                  <a:pt x="311960" y="296788"/>
                </a:lnTo>
                <a:lnTo>
                  <a:pt x="299473" y="299101"/>
                </a:lnTo>
                <a:lnTo>
                  <a:pt x="286985" y="301414"/>
                </a:lnTo>
                <a:lnTo>
                  <a:pt x="274497" y="303728"/>
                </a:lnTo>
                <a:lnTo>
                  <a:pt x="262010" y="306041"/>
                </a:lnTo>
                <a:lnTo>
                  <a:pt x="249522" y="308354"/>
                </a:lnTo>
                <a:lnTo>
                  <a:pt x="237035" y="310667"/>
                </a:lnTo>
                <a:lnTo>
                  <a:pt x="224547" y="312981"/>
                </a:lnTo>
                <a:lnTo>
                  <a:pt x="212060" y="315294"/>
                </a:lnTo>
                <a:lnTo>
                  <a:pt x="199572" y="317607"/>
                </a:lnTo>
                <a:lnTo>
                  <a:pt x="187085" y="319920"/>
                </a:lnTo>
                <a:lnTo>
                  <a:pt x="179451" y="321335"/>
                </a:lnTo>
                <a:lnTo>
                  <a:pt x="179451" y="334044"/>
                </a:lnTo>
                <a:lnTo>
                  <a:pt x="179450" y="346747"/>
                </a:lnTo>
                <a:lnTo>
                  <a:pt x="179451" y="359445"/>
                </a:lnTo>
                <a:lnTo>
                  <a:pt x="179450" y="372141"/>
                </a:lnTo>
                <a:lnTo>
                  <a:pt x="179451" y="384834"/>
                </a:lnTo>
                <a:lnTo>
                  <a:pt x="179450" y="397528"/>
                </a:lnTo>
                <a:lnTo>
                  <a:pt x="179451" y="410224"/>
                </a:lnTo>
                <a:lnTo>
                  <a:pt x="179451" y="422923"/>
                </a:lnTo>
                <a:lnTo>
                  <a:pt x="179450" y="435626"/>
                </a:lnTo>
                <a:lnTo>
                  <a:pt x="179451" y="447319"/>
                </a:lnTo>
                <a:lnTo>
                  <a:pt x="179819" y="465440"/>
                </a:lnTo>
                <a:lnTo>
                  <a:pt x="180934" y="479831"/>
                </a:lnTo>
                <a:lnTo>
                  <a:pt x="182808" y="490480"/>
                </a:lnTo>
                <a:lnTo>
                  <a:pt x="185293" y="497103"/>
                </a:lnTo>
                <a:lnTo>
                  <a:pt x="189103" y="503961"/>
                </a:lnTo>
                <a:lnTo>
                  <a:pt x="196469" y="506501"/>
                </a:lnTo>
                <a:lnTo>
                  <a:pt x="207518" y="504469"/>
                </a:lnTo>
                <a:lnTo>
                  <a:pt x="220866" y="499868"/>
                </a:lnTo>
                <a:lnTo>
                  <a:pt x="230461" y="491727"/>
                </a:lnTo>
                <a:lnTo>
                  <a:pt x="234823" y="484149"/>
                </a:lnTo>
                <a:lnTo>
                  <a:pt x="237411" y="476034"/>
                </a:lnTo>
                <a:lnTo>
                  <a:pt x="239388" y="465512"/>
                </a:lnTo>
                <a:lnTo>
                  <a:pt x="240756" y="452582"/>
                </a:lnTo>
                <a:lnTo>
                  <a:pt x="241513" y="437246"/>
                </a:lnTo>
                <a:lnTo>
                  <a:pt x="241681" y="424332"/>
                </a:lnTo>
                <a:lnTo>
                  <a:pt x="241681" y="411643"/>
                </a:lnTo>
                <a:lnTo>
                  <a:pt x="241681" y="398941"/>
                </a:lnTo>
                <a:lnTo>
                  <a:pt x="241681" y="386232"/>
                </a:lnTo>
                <a:lnTo>
                  <a:pt x="241681" y="373522"/>
                </a:lnTo>
                <a:lnTo>
                  <a:pt x="241681" y="360820"/>
                </a:lnTo>
                <a:lnTo>
                  <a:pt x="241681" y="348131"/>
                </a:lnTo>
                <a:lnTo>
                  <a:pt x="241681" y="347624"/>
                </a:lnTo>
                <a:lnTo>
                  <a:pt x="254176" y="345303"/>
                </a:lnTo>
                <a:lnTo>
                  <a:pt x="266671" y="342983"/>
                </a:lnTo>
                <a:lnTo>
                  <a:pt x="279166" y="340663"/>
                </a:lnTo>
                <a:lnTo>
                  <a:pt x="291660" y="338343"/>
                </a:lnTo>
                <a:lnTo>
                  <a:pt x="304152" y="336023"/>
                </a:lnTo>
                <a:lnTo>
                  <a:pt x="316643" y="333702"/>
                </a:lnTo>
                <a:lnTo>
                  <a:pt x="329132" y="331382"/>
                </a:lnTo>
                <a:lnTo>
                  <a:pt x="341619" y="329062"/>
                </a:lnTo>
                <a:lnTo>
                  <a:pt x="354104" y="326742"/>
                </a:lnTo>
                <a:lnTo>
                  <a:pt x="366586" y="324422"/>
                </a:lnTo>
                <a:lnTo>
                  <a:pt x="379065" y="322101"/>
                </a:lnTo>
                <a:lnTo>
                  <a:pt x="391541" y="319781"/>
                </a:lnTo>
                <a:lnTo>
                  <a:pt x="404013" y="317461"/>
                </a:lnTo>
                <a:lnTo>
                  <a:pt x="411861" y="316001"/>
                </a:lnTo>
                <a:lnTo>
                  <a:pt x="411861" y="328711"/>
                </a:lnTo>
                <a:lnTo>
                  <a:pt x="411861" y="341395"/>
                </a:lnTo>
                <a:lnTo>
                  <a:pt x="411861" y="354091"/>
                </a:lnTo>
                <a:lnTo>
                  <a:pt x="411861" y="358927"/>
                </a:lnTo>
                <a:lnTo>
                  <a:pt x="411706" y="374651"/>
                </a:lnTo>
                <a:lnTo>
                  <a:pt x="411241" y="389290"/>
                </a:lnTo>
                <a:lnTo>
                  <a:pt x="409381" y="415313"/>
                </a:lnTo>
                <a:lnTo>
                  <a:pt x="406281" y="436997"/>
                </a:lnTo>
                <a:lnTo>
                  <a:pt x="402155" y="453564"/>
                </a:lnTo>
                <a:lnTo>
                  <a:pt x="393281" y="475688"/>
                </a:lnTo>
                <a:lnTo>
                  <a:pt x="380192" y="499508"/>
                </a:lnTo>
                <a:lnTo>
                  <a:pt x="372745" y="511073"/>
                </a:lnTo>
                <a:lnTo>
                  <a:pt x="357130" y="531447"/>
                </a:lnTo>
                <a:lnTo>
                  <a:pt x="339308" y="549552"/>
                </a:lnTo>
                <a:lnTo>
                  <a:pt x="319261" y="565369"/>
                </a:lnTo>
                <a:lnTo>
                  <a:pt x="298771" y="577896"/>
                </a:lnTo>
                <a:lnTo>
                  <a:pt x="277304" y="587972"/>
                </a:lnTo>
                <a:lnTo>
                  <a:pt x="253450" y="596515"/>
                </a:lnTo>
                <a:lnTo>
                  <a:pt x="227207" y="603516"/>
                </a:lnTo>
                <a:lnTo>
                  <a:pt x="213191" y="606433"/>
                </a:lnTo>
                <a:lnTo>
                  <a:pt x="197012" y="609206"/>
                </a:lnTo>
                <a:lnTo>
                  <a:pt x="183378" y="610984"/>
                </a:lnTo>
                <a:lnTo>
                  <a:pt x="157382" y="612755"/>
                </a:lnTo>
                <a:lnTo>
                  <a:pt x="145013" y="612751"/>
                </a:lnTo>
                <a:lnTo>
                  <a:pt x="121521" y="610973"/>
                </a:lnTo>
                <a:lnTo>
                  <a:pt x="96388" y="606028"/>
                </a:lnTo>
                <a:lnTo>
                  <a:pt x="83275" y="601930"/>
                </a:lnTo>
                <a:lnTo>
                  <a:pt x="60399" y="591055"/>
                </a:lnTo>
                <a:lnTo>
                  <a:pt x="42799" y="577367"/>
                </a:lnTo>
                <a:lnTo>
                  <a:pt x="26244" y="557558"/>
                </a:lnTo>
                <a:lnTo>
                  <a:pt x="14174" y="535194"/>
                </a:lnTo>
                <a:lnTo>
                  <a:pt x="9271" y="521233"/>
                </a:lnTo>
                <a:lnTo>
                  <a:pt x="5055" y="502256"/>
                </a:lnTo>
                <a:lnTo>
                  <a:pt x="2116" y="478840"/>
                </a:lnTo>
                <a:lnTo>
                  <a:pt x="440" y="450986"/>
                </a:lnTo>
                <a:lnTo>
                  <a:pt x="72" y="435394"/>
                </a:lnTo>
                <a:lnTo>
                  <a:pt x="0" y="424078"/>
                </a:lnTo>
                <a:lnTo>
                  <a:pt x="0" y="411368"/>
                </a:lnTo>
                <a:lnTo>
                  <a:pt x="0" y="398659"/>
                </a:lnTo>
                <a:lnTo>
                  <a:pt x="0" y="385951"/>
                </a:lnTo>
                <a:lnTo>
                  <a:pt x="0" y="373243"/>
                </a:lnTo>
                <a:lnTo>
                  <a:pt x="0" y="360537"/>
                </a:lnTo>
                <a:lnTo>
                  <a:pt x="0" y="347832"/>
                </a:lnTo>
                <a:lnTo>
                  <a:pt x="0" y="335129"/>
                </a:lnTo>
                <a:lnTo>
                  <a:pt x="0" y="322429"/>
                </a:lnTo>
                <a:lnTo>
                  <a:pt x="0" y="309731"/>
                </a:lnTo>
                <a:lnTo>
                  <a:pt x="0" y="297036"/>
                </a:lnTo>
                <a:lnTo>
                  <a:pt x="0" y="284344"/>
                </a:lnTo>
                <a:lnTo>
                  <a:pt x="0" y="271656"/>
                </a:lnTo>
                <a:lnTo>
                  <a:pt x="0" y="258971"/>
                </a:lnTo>
                <a:lnTo>
                  <a:pt x="0" y="254279"/>
                </a:lnTo>
                <a:lnTo>
                  <a:pt x="212" y="239177"/>
                </a:lnTo>
                <a:lnTo>
                  <a:pt x="849" y="224655"/>
                </a:lnTo>
                <a:lnTo>
                  <a:pt x="1910" y="210711"/>
                </a:lnTo>
                <a:lnTo>
                  <a:pt x="3394" y="197345"/>
                </a:lnTo>
                <a:lnTo>
                  <a:pt x="5300" y="184556"/>
                </a:lnTo>
                <a:lnTo>
                  <a:pt x="7628" y="172343"/>
                </a:lnTo>
                <a:lnTo>
                  <a:pt x="10376" y="160705"/>
                </a:lnTo>
                <a:lnTo>
                  <a:pt x="13544" y="149641"/>
                </a:lnTo>
                <a:lnTo>
                  <a:pt x="17131" y="139152"/>
                </a:lnTo>
                <a:lnTo>
                  <a:pt x="20828" y="129946"/>
                </a:lnTo>
                <a:lnTo>
                  <a:pt x="26255" y="118613"/>
                </a:lnTo>
                <a:lnTo>
                  <a:pt x="32446" y="107735"/>
                </a:lnTo>
                <a:lnTo>
                  <a:pt x="39405" y="97312"/>
                </a:lnTo>
                <a:lnTo>
                  <a:pt x="47135" y="87347"/>
                </a:lnTo>
                <a:lnTo>
                  <a:pt x="55637" y="77839"/>
                </a:lnTo>
                <a:lnTo>
                  <a:pt x="64914" y="68791"/>
                </a:lnTo>
                <a:lnTo>
                  <a:pt x="74969" y="60203"/>
                </a:lnTo>
                <a:lnTo>
                  <a:pt x="85805" y="52078"/>
                </a:lnTo>
                <a:lnTo>
                  <a:pt x="99713" y="42942"/>
                </a:lnTo>
                <a:lnTo>
                  <a:pt x="110474" y="36690"/>
                </a:lnTo>
                <a:lnTo>
                  <a:pt x="121562" y="30925"/>
                </a:lnTo>
                <a:lnTo>
                  <a:pt x="132978" y="25647"/>
                </a:lnTo>
                <a:lnTo>
                  <a:pt x="144722" y="20856"/>
                </a:lnTo>
                <a:lnTo>
                  <a:pt x="156793" y="16552"/>
                </a:lnTo>
                <a:lnTo>
                  <a:pt x="169192" y="12736"/>
                </a:lnTo>
                <a:lnTo>
                  <a:pt x="181919" y="9406"/>
                </a:lnTo>
                <a:lnTo>
                  <a:pt x="194974" y="6564"/>
                </a:lnTo>
                <a:lnTo>
                  <a:pt x="198628" y="5867"/>
                </a:lnTo>
                <a:close/>
              </a:path>
            </a:pathLst>
          </a:custGeom>
          <a:ln w="9144">
            <a:solidFill>
              <a:srgbClr val="CC99FF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3198367" y="1183134"/>
            <a:ext cx="411988" cy="612761"/>
          </a:xfrm>
          <a:custGeom>
            <a:avLst/>
            <a:gdLst/>
            <a:ahLst/>
            <a:cxnLst/>
            <a:rect l="l" t="t" r="r" b="b"/>
            <a:pathLst>
              <a:path w="411988" h="612761">
                <a:moveTo>
                  <a:pt x="198628" y="5966"/>
                </a:moveTo>
                <a:lnTo>
                  <a:pt x="213489" y="3477"/>
                </a:lnTo>
                <a:lnTo>
                  <a:pt x="227818" y="1653"/>
                </a:lnTo>
                <a:lnTo>
                  <a:pt x="241614" y="494"/>
                </a:lnTo>
                <a:lnTo>
                  <a:pt x="254880" y="0"/>
                </a:lnTo>
                <a:lnTo>
                  <a:pt x="267615" y="172"/>
                </a:lnTo>
                <a:lnTo>
                  <a:pt x="279820" y="1011"/>
                </a:lnTo>
                <a:lnTo>
                  <a:pt x="291496" y="2517"/>
                </a:lnTo>
                <a:lnTo>
                  <a:pt x="302644" y="4693"/>
                </a:lnTo>
                <a:lnTo>
                  <a:pt x="313264" y="7537"/>
                </a:lnTo>
                <a:lnTo>
                  <a:pt x="323342" y="11046"/>
                </a:lnTo>
                <a:lnTo>
                  <a:pt x="336200" y="16755"/>
                </a:lnTo>
                <a:lnTo>
                  <a:pt x="347972" y="23351"/>
                </a:lnTo>
                <a:lnTo>
                  <a:pt x="358655" y="30836"/>
                </a:lnTo>
                <a:lnTo>
                  <a:pt x="368247" y="39212"/>
                </a:lnTo>
                <a:lnTo>
                  <a:pt x="376747" y="48481"/>
                </a:lnTo>
                <a:lnTo>
                  <a:pt x="384152" y="58645"/>
                </a:lnTo>
                <a:lnTo>
                  <a:pt x="390461" y="69705"/>
                </a:lnTo>
                <a:lnTo>
                  <a:pt x="395877" y="82138"/>
                </a:lnTo>
                <a:lnTo>
                  <a:pt x="399195" y="91808"/>
                </a:lnTo>
                <a:lnTo>
                  <a:pt x="402132" y="102283"/>
                </a:lnTo>
                <a:lnTo>
                  <a:pt x="404686" y="113563"/>
                </a:lnTo>
                <a:lnTo>
                  <a:pt x="406858" y="125646"/>
                </a:lnTo>
                <a:lnTo>
                  <a:pt x="408647" y="138531"/>
                </a:lnTo>
                <a:lnTo>
                  <a:pt x="410054" y="152215"/>
                </a:lnTo>
                <a:lnTo>
                  <a:pt x="411079" y="166699"/>
                </a:lnTo>
                <a:lnTo>
                  <a:pt x="411721" y="181979"/>
                </a:lnTo>
                <a:lnTo>
                  <a:pt x="411981" y="198055"/>
                </a:lnTo>
                <a:lnTo>
                  <a:pt x="411988" y="201038"/>
                </a:lnTo>
                <a:lnTo>
                  <a:pt x="411988" y="213749"/>
                </a:lnTo>
                <a:lnTo>
                  <a:pt x="411987" y="226447"/>
                </a:lnTo>
                <a:lnTo>
                  <a:pt x="411988" y="239138"/>
                </a:lnTo>
                <a:lnTo>
                  <a:pt x="411988" y="251829"/>
                </a:lnTo>
                <a:lnTo>
                  <a:pt x="411988" y="264526"/>
                </a:lnTo>
                <a:lnTo>
                  <a:pt x="411988" y="277236"/>
                </a:lnTo>
                <a:lnTo>
                  <a:pt x="411988" y="278254"/>
                </a:lnTo>
                <a:lnTo>
                  <a:pt x="399501" y="280568"/>
                </a:lnTo>
                <a:lnTo>
                  <a:pt x="387015" y="282884"/>
                </a:lnTo>
                <a:lnTo>
                  <a:pt x="374529" y="285202"/>
                </a:lnTo>
                <a:lnTo>
                  <a:pt x="362042" y="287521"/>
                </a:lnTo>
                <a:lnTo>
                  <a:pt x="349556" y="289841"/>
                </a:lnTo>
                <a:lnTo>
                  <a:pt x="337070" y="292163"/>
                </a:lnTo>
                <a:lnTo>
                  <a:pt x="324583" y="294485"/>
                </a:lnTo>
                <a:lnTo>
                  <a:pt x="312097" y="296808"/>
                </a:lnTo>
                <a:lnTo>
                  <a:pt x="299611" y="299131"/>
                </a:lnTo>
                <a:lnTo>
                  <a:pt x="287124" y="301455"/>
                </a:lnTo>
                <a:lnTo>
                  <a:pt x="274638" y="303778"/>
                </a:lnTo>
                <a:lnTo>
                  <a:pt x="262152" y="306100"/>
                </a:lnTo>
                <a:lnTo>
                  <a:pt x="249665" y="308422"/>
                </a:lnTo>
                <a:lnTo>
                  <a:pt x="237179" y="310744"/>
                </a:lnTo>
                <a:lnTo>
                  <a:pt x="224693" y="313064"/>
                </a:lnTo>
                <a:lnTo>
                  <a:pt x="212206" y="315382"/>
                </a:lnTo>
                <a:lnTo>
                  <a:pt x="199720" y="317700"/>
                </a:lnTo>
                <a:lnTo>
                  <a:pt x="187234" y="320015"/>
                </a:lnTo>
                <a:lnTo>
                  <a:pt x="179578" y="321434"/>
                </a:lnTo>
                <a:lnTo>
                  <a:pt x="179578" y="334124"/>
                </a:lnTo>
                <a:lnTo>
                  <a:pt x="179578" y="346821"/>
                </a:lnTo>
                <a:lnTo>
                  <a:pt x="179578" y="359523"/>
                </a:lnTo>
                <a:lnTo>
                  <a:pt x="179578" y="372228"/>
                </a:lnTo>
                <a:lnTo>
                  <a:pt x="179578" y="384934"/>
                </a:lnTo>
                <a:lnTo>
                  <a:pt x="179578" y="397640"/>
                </a:lnTo>
                <a:lnTo>
                  <a:pt x="179578" y="410344"/>
                </a:lnTo>
                <a:lnTo>
                  <a:pt x="179578" y="423046"/>
                </a:lnTo>
                <a:lnTo>
                  <a:pt x="179578" y="435742"/>
                </a:lnTo>
                <a:lnTo>
                  <a:pt x="179578" y="447291"/>
                </a:lnTo>
                <a:lnTo>
                  <a:pt x="179943" y="465431"/>
                </a:lnTo>
                <a:lnTo>
                  <a:pt x="181038" y="479811"/>
                </a:lnTo>
                <a:lnTo>
                  <a:pt x="182865" y="490466"/>
                </a:lnTo>
                <a:lnTo>
                  <a:pt x="185293" y="497202"/>
                </a:lnTo>
                <a:lnTo>
                  <a:pt x="189103" y="504060"/>
                </a:lnTo>
                <a:lnTo>
                  <a:pt x="196596" y="506473"/>
                </a:lnTo>
                <a:lnTo>
                  <a:pt x="207518" y="504441"/>
                </a:lnTo>
                <a:lnTo>
                  <a:pt x="220891" y="499833"/>
                </a:lnTo>
                <a:lnTo>
                  <a:pt x="230496" y="491708"/>
                </a:lnTo>
                <a:lnTo>
                  <a:pt x="234823" y="484248"/>
                </a:lnTo>
                <a:lnTo>
                  <a:pt x="237411" y="476133"/>
                </a:lnTo>
                <a:lnTo>
                  <a:pt x="239388" y="465610"/>
                </a:lnTo>
                <a:lnTo>
                  <a:pt x="240756" y="452681"/>
                </a:lnTo>
                <a:lnTo>
                  <a:pt x="241513" y="437345"/>
                </a:lnTo>
                <a:lnTo>
                  <a:pt x="241681" y="424431"/>
                </a:lnTo>
                <a:lnTo>
                  <a:pt x="241681" y="411710"/>
                </a:lnTo>
                <a:lnTo>
                  <a:pt x="241681" y="398993"/>
                </a:lnTo>
                <a:lnTo>
                  <a:pt x="241681" y="386283"/>
                </a:lnTo>
                <a:lnTo>
                  <a:pt x="241681" y="373583"/>
                </a:lnTo>
                <a:lnTo>
                  <a:pt x="241681" y="360897"/>
                </a:lnTo>
                <a:lnTo>
                  <a:pt x="241681" y="348228"/>
                </a:lnTo>
                <a:lnTo>
                  <a:pt x="241681" y="347596"/>
                </a:lnTo>
                <a:lnTo>
                  <a:pt x="254167" y="345277"/>
                </a:lnTo>
                <a:lnTo>
                  <a:pt x="266654" y="342958"/>
                </a:lnTo>
                <a:lnTo>
                  <a:pt x="279140" y="340640"/>
                </a:lnTo>
                <a:lnTo>
                  <a:pt x="291627" y="338321"/>
                </a:lnTo>
                <a:lnTo>
                  <a:pt x="304113" y="336003"/>
                </a:lnTo>
                <a:lnTo>
                  <a:pt x="316600" y="333684"/>
                </a:lnTo>
                <a:lnTo>
                  <a:pt x="329086" y="331366"/>
                </a:lnTo>
                <a:lnTo>
                  <a:pt x="341573" y="329047"/>
                </a:lnTo>
                <a:lnTo>
                  <a:pt x="354060" y="326729"/>
                </a:lnTo>
                <a:lnTo>
                  <a:pt x="366546" y="324410"/>
                </a:lnTo>
                <a:lnTo>
                  <a:pt x="379033" y="322092"/>
                </a:lnTo>
                <a:lnTo>
                  <a:pt x="391519" y="319773"/>
                </a:lnTo>
                <a:lnTo>
                  <a:pt x="404006" y="317455"/>
                </a:lnTo>
                <a:lnTo>
                  <a:pt x="411988" y="315973"/>
                </a:lnTo>
                <a:lnTo>
                  <a:pt x="411988" y="328673"/>
                </a:lnTo>
                <a:lnTo>
                  <a:pt x="411988" y="341373"/>
                </a:lnTo>
                <a:lnTo>
                  <a:pt x="411988" y="354073"/>
                </a:lnTo>
                <a:lnTo>
                  <a:pt x="411988" y="359026"/>
                </a:lnTo>
                <a:lnTo>
                  <a:pt x="411825" y="374699"/>
                </a:lnTo>
                <a:lnTo>
                  <a:pt x="411340" y="389305"/>
                </a:lnTo>
                <a:lnTo>
                  <a:pt x="409426" y="415315"/>
                </a:lnTo>
                <a:lnTo>
                  <a:pt x="406286" y="437055"/>
                </a:lnTo>
                <a:lnTo>
                  <a:pt x="402157" y="453641"/>
                </a:lnTo>
                <a:lnTo>
                  <a:pt x="393308" y="475801"/>
                </a:lnTo>
                <a:lnTo>
                  <a:pt x="380225" y="499662"/>
                </a:lnTo>
                <a:lnTo>
                  <a:pt x="365340" y="521504"/>
                </a:lnTo>
                <a:lnTo>
                  <a:pt x="348600" y="540728"/>
                </a:lnTo>
                <a:lnTo>
                  <a:pt x="329641" y="557679"/>
                </a:lnTo>
                <a:lnTo>
                  <a:pt x="308610" y="572259"/>
                </a:lnTo>
                <a:lnTo>
                  <a:pt x="288345" y="583147"/>
                </a:lnTo>
                <a:lnTo>
                  <a:pt x="265695" y="592464"/>
                </a:lnTo>
                <a:lnTo>
                  <a:pt x="240659" y="600243"/>
                </a:lnTo>
                <a:lnTo>
                  <a:pt x="227247" y="603566"/>
                </a:lnTo>
                <a:lnTo>
                  <a:pt x="213238" y="606517"/>
                </a:lnTo>
                <a:lnTo>
                  <a:pt x="197007" y="609263"/>
                </a:lnTo>
                <a:lnTo>
                  <a:pt x="183369" y="611012"/>
                </a:lnTo>
                <a:lnTo>
                  <a:pt x="157365" y="612759"/>
                </a:lnTo>
                <a:lnTo>
                  <a:pt x="144993" y="612761"/>
                </a:lnTo>
                <a:lnTo>
                  <a:pt x="133038" y="612183"/>
                </a:lnTo>
                <a:lnTo>
                  <a:pt x="110617" y="609343"/>
                </a:lnTo>
                <a:lnTo>
                  <a:pt x="96431" y="606114"/>
                </a:lnTo>
                <a:lnTo>
                  <a:pt x="71363" y="596962"/>
                </a:lnTo>
                <a:lnTo>
                  <a:pt x="50725" y="584213"/>
                </a:lnTo>
                <a:lnTo>
                  <a:pt x="34088" y="567771"/>
                </a:lnTo>
                <a:lnTo>
                  <a:pt x="19775" y="546716"/>
                </a:lnTo>
                <a:lnTo>
                  <a:pt x="9948" y="523064"/>
                </a:lnTo>
                <a:lnTo>
                  <a:pt x="5161" y="502230"/>
                </a:lnTo>
                <a:lnTo>
                  <a:pt x="2176" y="478818"/>
                </a:lnTo>
                <a:lnTo>
                  <a:pt x="456" y="450969"/>
                </a:lnTo>
                <a:lnTo>
                  <a:pt x="75" y="435380"/>
                </a:lnTo>
                <a:lnTo>
                  <a:pt x="0" y="424050"/>
                </a:lnTo>
                <a:lnTo>
                  <a:pt x="0" y="411342"/>
                </a:lnTo>
                <a:lnTo>
                  <a:pt x="0" y="398638"/>
                </a:lnTo>
                <a:lnTo>
                  <a:pt x="0" y="385937"/>
                </a:lnTo>
                <a:lnTo>
                  <a:pt x="0" y="373239"/>
                </a:lnTo>
                <a:lnTo>
                  <a:pt x="0" y="360542"/>
                </a:lnTo>
                <a:lnTo>
                  <a:pt x="0" y="347846"/>
                </a:lnTo>
                <a:lnTo>
                  <a:pt x="0" y="335151"/>
                </a:lnTo>
                <a:lnTo>
                  <a:pt x="0" y="322456"/>
                </a:lnTo>
                <a:lnTo>
                  <a:pt x="0" y="309759"/>
                </a:lnTo>
                <a:lnTo>
                  <a:pt x="0" y="297061"/>
                </a:lnTo>
                <a:lnTo>
                  <a:pt x="0" y="284362"/>
                </a:lnTo>
                <a:lnTo>
                  <a:pt x="0" y="271659"/>
                </a:lnTo>
                <a:lnTo>
                  <a:pt x="0" y="258953"/>
                </a:lnTo>
                <a:lnTo>
                  <a:pt x="0" y="254251"/>
                </a:lnTo>
                <a:lnTo>
                  <a:pt x="212" y="239149"/>
                </a:lnTo>
                <a:lnTo>
                  <a:pt x="849" y="224627"/>
                </a:lnTo>
                <a:lnTo>
                  <a:pt x="1910" y="210683"/>
                </a:lnTo>
                <a:lnTo>
                  <a:pt x="3394" y="197317"/>
                </a:lnTo>
                <a:lnTo>
                  <a:pt x="5300" y="184528"/>
                </a:lnTo>
                <a:lnTo>
                  <a:pt x="7628" y="172314"/>
                </a:lnTo>
                <a:lnTo>
                  <a:pt x="10376" y="160677"/>
                </a:lnTo>
                <a:lnTo>
                  <a:pt x="13544" y="149613"/>
                </a:lnTo>
                <a:lnTo>
                  <a:pt x="17131" y="139124"/>
                </a:lnTo>
                <a:lnTo>
                  <a:pt x="20828" y="129918"/>
                </a:lnTo>
                <a:lnTo>
                  <a:pt x="26259" y="118590"/>
                </a:lnTo>
                <a:lnTo>
                  <a:pt x="32463" y="107724"/>
                </a:lnTo>
                <a:lnTo>
                  <a:pt x="39437" y="97316"/>
                </a:lnTo>
                <a:lnTo>
                  <a:pt x="47180" y="87364"/>
                </a:lnTo>
                <a:lnTo>
                  <a:pt x="55691" y="77866"/>
                </a:lnTo>
                <a:lnTo>
                  <a:pt x="64969" y="68818"/>
                </a:lnTo>
                <a:lnTo>
                  <a:pt x="75012" y="60218"/>
                </a:lnTo>
                <a:lnTo>
                  <a:pt x="85818" y="52063"/>
                </a:lnTo>
                <a:lnTo>
                  <a:pt x="99718" y="42948"/>
                </a:lnTo>
                <a:lnTo>
                  <a:pt x="110483" y="36723"/>
                </a:lnTo>
                <a:lnTo>
                  <a:pt x="121576" y="30978"/>
                </a:lnTo>
                <a:lnTo>
                  <a:pt x="132997" y="25714"/>
                </a:lnTo>
                <a:lnTo>
                  <a:pt x="144746" y="20934"/>
                </a:lnTo>
                <a:lnTo>
                  <a:pt x="156823" y="16636"/>
                </a:lnTo>
                <a:lnTo>
                  <a:pt x="169228" y="12823"/>
                </a:lnTo>
                <a:lnTo>
                  <a:pt x="181960" y="9495"/>
                </a:lnTo>
                <a:lnTo>
                  <a:pt x="195021" y="6654"/>
                </a:lnTo>
                <a:lnTo>
                  <a:pt x="198628" y="5966"/>
                </a:lnTo>
                <a:close/>
              </a:path>
            </a:pathLst>
          </a:custGeom>
          <a:ln w="9144">
            <a:solidFill>
              <a:srgbClr val="CC99FF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2879089" y="1232153"/>
            <a:ext cx="285750" cy="645795"/>
          </a:xfrm>
          <a:custGeom>
            <a:avLst/>
            <a:gdLst/>
            <a:ahLst/>
            <a:cxnLst/>
            <a:rect l="l" t="t" r="r" b="b"/>
            <a:pathLst>
              <a:path w="285750" h="645795">
                <a:moveTo>
                  <a:pt x="285750" y="0"/>
                </a:moveTo>
                <a:lnTo>
                  <a:pt x="285750" y="12707"/>
                </a:lnTo>
                <a:lnTo>
                  <a:pt x="285750" y="25415"/>
                </a:lnTo>
                <a:lnTo>
                  <a:pt x="285750" y="38122"/>
                </a:lnTo>
                <a:lnTo>
                  <a:pt x="285750" y="50829"/>
                </a:lnTo>
                <a:lnTo>
                  <a:pt x="285750" y="63535"/>
                </a:lnTo>
                <a:lnTo>
                  <a:pt x="285750" y="76240"/>
                </a:lnTo>
                <a:lnTo>
                  <a:pt x="285750" y="88944"/>
                </a:lnTo>
                <a:lnTo>
                  <a:pt x="285750" y="101647"/>
                </a:lnTo>
                <a:lnTo>
                  <a:pt x="285750" y="114348"/>
                </a:lnTo>
                <a:lnTo>
                  <a:pt x="285750" y="127048"/>
                </a:lnTo>
                <a:lnTo>
                  <a:pt x="285750" y="139746"/>
                </a:lnTo>
                <a:lnTo>
                  <a:pt x="285750" y="152442"/>
                </a:lnTo>
                <a:lnTo>
                  <a:pt x="285750" y="165135"/>
                </a:lnTo>
                <a:lnTo>
                  <a:pt x="285750" y="177827"/>
                </a:lnTo>
                <a:lnTo>
                  <a:pt x="285750" y="190515"/>
                </a:lnTo>
                <a:lnTo>
                  <a:pt x="285750" y="203202"/>
                </a:lnTo>
                <a:lnTo>
                  <a:pt x="285750" y="204850"/>
                </a:lnTo>
                <a:lnTo>
                  <a:pt x="270217" y="208088"/>
                </a:lnTo>
                <a:lnTo>
                  <a:pt x="256110" y="211780"/>
                </a:lnTo>
                <a:lnTo>
                  <a:pt x="243427" y="215927"/>
                </a:lnTo>
                <a:lnTo>
                  <a:pt x="232170" y="220527"/>
                </a:lnTo>
                <a:lnTo>
                  <a:pt x="222337" y="225582"/>
                </a:lnTo>
                <a:lnTo>
                  <a:pt x="213929" y="231092"/>
                </a:lnTo>
                <a:lnTo>
                  <a:pt x="202851" y="240668"/>
                </a:lnTo>
                <a:lnTo>
                  <a:pt x="194618" y="250727"/>
                </a:lnTo>
                <a:lnTo>
                  <a:pt x="188636" y="261695"/>
                </a:lnTo>
                <a:lnTo>
                  <a:pt x="184912" y="273431"/>
                </a:lnTo>
                <a:lnTo>
                  <a:pt x="183743" y="279920"/>
                </a:lnTo>
                <a:lnTo>
                  <a:pt x="182719" y="288044"/>
                </a:lnTo>
                <a:lnTo>
                  <a:pt x="181839" y="297803"/>
                </a:lnTo>
                <a:lnTo>
                  <a:pt x="181104" y="309191"/>
                </a:lnTo>
                <a:lnTo>
                  <a:pt x="180512" y="322209"/>
                </a:lnTo>
                <a:lnTo>
                  <a:pt x="180065" y="336852"/>
                </a:lnTo>
                <a:lnTo>
                  <a:pt x="179762" y="353120"/>
                </a:lnTo>
                <a:lnTo>
                  <a:pt x="179603" y="371008"/>
                </a:lnTo>
                <a:lnTo>
                  <a:pt x="179578" y="382524"/>
                </a:lnTo>
                <a:lnTo>
                  <a:pt x="179577" y="395229"/>
                </a:lnTo>
                <a:lnTo>
                  <a:pt x="179578" y="407933"/>
                </a:lnTo>
                <a:lnTo>
                  <a:pt x="179578" y="420635"/>
                </a:lnTo>
                <a:lnTo>
                  <a:pt x="179578" y="433336"/>
                </a:lnTo>
                <a:lnTo>
                  <a:pt x="179578" y="446035"/>
                </a:lnTo>
                <a:lnTo>
                  <a:pt x="179578" y="458733"/>
                </a:lnTo>
                <a:lnTo>
                  <a:pt x="179578" y="471430"/>
                </a:lnTo>
                <a:lnTo>
                  <a:pt x="179578" y="484127"/>
                </a:lnTo>
                <a:lnTo>
                  <a:pt x="179578" y="496824"/>
                </a:lnTo>
                <a:lnTo>
                  <a:pt x="179578" y="509520"/>
                </a:lnTo>
                <a:lnTo>
                  <a:pt x="179578" y="522217"/>
                </a:lnTo>
                <a:lnTo>
                  <a:pt x="179578" y="534914"/>
                </a:lnTo>
                <a:lnTo>
                  <a:pt x="179578" y="547612"/>
                </a:lnTo>
                <a:lnTo>
                  <a:pt x="179578" y="560311"/>
                </a:lnTo>
                <a:lnTo>
                  <a:pt x="179578" y="573012"/>
                </a:lnTo>
                <a:lnTo>
                  <a:pt x="179578" y="585713"/>
                </a:lnTo>
                <a:lnTo>
                  <a:pt x="179578" y="598417"/>
                </a:lnTo>
                <a:lnTo>
                  <a:pt x="179578" y="611123"/>
                </a:lnTo>
                <a:lnTo>
                  <a:pt x="179578" y="612521"/>
                </a:lnTo>
                <a:lnTo>
                  <a:pt x="167097" y="614826"/>
                </a:lnTo>
                <a:lnTo>
                  <a:pt x="154614" y="617131"/>
                </a:lnTo>
                <a:lnTo>
                  <a:pt x="142127" y="619437"/>
                </a:lnTo>
                <a:lnTo>
                  <a:pt x="129639" y="621743"/>
                </a:lnTo>
                <a:lnTo>
                  <a:pt x="117149" y="624051"/>
                </a:lnTo>
                <a:lnTo>
                  <a:pt x="104658" y="626360"/>
                </a:lnTo>
                <a:lnTo>
                  <a:pt x="92166" y="628670"/>
                </a:lnTo>
                <a:lnTo>
                  <a:pt x="79674" y="630982"/>
                </a:lnTo>
                <a:lnTo>
                  <a:pt x="67183" y="633296"/>
                </a:lnTo>
                <a:lnTo>
                  <a:pt x="54693" y="635613"/>
                </a:lnTo>
                <a:lnTo>
                  <a:pt x="42203" y="637932"/>
                </a:lnTo>
                <a:lnTo>
                  <a:pt x="29716" y="640254"/>
                </a:lnTo>
                <a:lnTo>
                  <a:pt x="17232" y="642579"/>
                </a:lnTo>
                <a:lnTo>
                  <a:pt x="4750" y="644907"/>
                </a:lnTo>
                <a:lnTo>
                  <a:pt x="0" y="645795"/>
                </a:lnTo>
                <a:lnTo>
                  <a:pt x="0" y="616686"/>
                </a:lnTo>
                <a:lnTo>
                  <a:pt x="0" y="587578"/>
                </a:lnTo>
                <a:lnTo>
                  <a:pt x="0" y="558469"/>
                </a:lnTo>
                <a:lnTo>
                  <a:pt x="0" y="529361"/>
                </a:lnTo>
                <a:lnTo>
                  <a:pt x="0" y="500252"/>
                </a:lnTo>
                <a:lnTo>
                  <a:pt x="0" y="471144"/>
                </a:lnTo>
                <a:lnTo>
                  <a:pt x="0" y="442036"/>
                </a:lnTo>
                <a:lnTo>
                  <a:pt x="0" y="412927"/>
                </a:lnTo>
                <a:lnTo>
                  <a:pt x="0" y="383819"/>
                </a:lnTo>
                <a:lnTo>
                  <a:pt x="0" y="354711"/>
                </a:lnTo>
                <a:lnTo>
                  <a:pt x="0" y="325602"/>
                </a:lnTo>
                <a:lnTo>
                  <a:pt x="0" y="296494"/>
                </a:lnTo>
                <a:lnTo>
                  <a:pt x="0" y="267385"/>
                </a:lnTo>
                <a:lnTo>
                  <a:pt x="0" y="238277"/>
                </a:lnTo>
                <a:lnTo>
                  <a:pt x="0" y="209168"/>
                </a:lnTo>
                <a:lnTo>
                  <a:pt x="0" y="180060"/>
                </a:lnTo>
                <a:lnTo>
                  <a:pt x="0" y="150952"/>
                </a:lnTo>
                <a:lnTo>
                  <a:pt x="0" y="121843"/>
                </a:lnTo>
                <a:lnTo>
                  <a:pt x="0" y="92735"/>
                </a:lnTo>
                <a:lnTo>
                  <a:pt x="0" y="63626"/>
                </a:lnTo>
                <a:lnTo>
                  <a:pt x="12478" y="61297"/>
                </a:lnTo>
                <a:lnTo>
                  <a:pt x="24960" y="58971"/>
                </a:lnTo>
                <a:lnTo>
                  <a:pt x="37445" y="56647"/>
                </a:lnTo>
                <a:lnTo>
                  <a:pt x="49932" y="54326"/>
                </a:lnTo>
                <a:lnTo>
                  <a:pt x="62420" y="52006"/>
                </a:lnTo>
                <a:lnTo>
                  <a:pt x="74910" y="49687"/>
                </a:lnTo>
                <a:lnTo>
                  <a:pt x="87400" y="47369"/>
                </a:lnTo>
                <a:lnTo>
                  <a:pt x="99890" y="45051"/>
                </a:lnTo>
                <a:lnTo>
                  <a:pt x="112380" y="42733"/>
                </a:lnTo>
                <a:lnTo>
                  <a:pt x="124869" y="40414"/>
                </a:lnTo>
                <a:lnTo>
                  <a:pt x="137356" y="38093"/>
                </a:lnTo>
                <a:lnTo>
                  <a:pt x="149842" y="35770"/>
                </a:lnTo>
                <a:lnTo>
                  <a:pt x="162325" y="33445"/>
                </a:lnTo>
                <a:lnTo>
                  <a:pt x="174805" y="31117"/>
                </a:lnTo>
                <a:lnTo>
                  <a:pt x="179578" y="30225"/>
                </a:lnTo>
                <a:lnTo>
                  <a:pt x="178402" y="42905"/>
                </a:lnTo>
                <a:lnTo>
                  <a:pt x="177230" y="55567"/>
                </a:lnTo>
                <a:lnTo>
                  <a:pt x="176064" y="68216"/>
                </a:lnTo>
                <a:lnTo>
                  <a:pt x="174908" y="80854"/>
                </a:lnTo>
                <a:lnTo>
                  <a:pt x="173765" y="93485"/>
                </a:lnTo>
                <a:lnTo>
                  <a:pt x="172639" y="106113"/>
                </a:lnTo>
                <a:lnTo>
                  <a:pt x="172466" y="108076"/>
                </a:lnTo>
                <a:lnTo>
                  <a:pt x="179032" y="94020"/>
                </a:lnTo>
                <a:lnTo>
                  <a:pt x="186059" y="80900"/>
                </a:lnTo>
                <a:lnTo>
                  <a:pt x="193549" y="68716"/>
                </a:lnTo>
                <a:lnTo>
                  <a:pt x="201502" y="57468"/>
                </a:lnTo>
                <a:lnTo>
                  <a:pt x="209917" y="47153"/>
                </a:lnTo>
                <a:lnTo>
                  <a:pt x="218795" y="37772"/>
                </a:lnTo>
                <a:lnTo>
                  <a:pt x="228137" y="29324"/>
                </a:lnTo>
                <a:lnTo>
                  <a:pt x="237944" y="21807"/>
                </a:lnTo>
                <a:lnTo>
                  <a:pt x="248214" y="15222"/>
                </a:lnTo>
                <a:lnTo>
                  <a:pt x="258950" y="9567"/>
                </a:lnTo>
                <a:lnTo>
                  <a:pt x="270151" y="4841"/>
                </a:lnTo>
                <a:lnTo>
                  <a:pt x="281818" y="1044"/>
                </a:lnTo>
                <a:lnTo>
                  <a:pt x="285750" y="0"/>
                </a:lnTo>
                <a:close/>
              </a:path>
            </a:pathLst>
          </a:custGeom>
          <a:ln w="9144">
            <a:solidFill>
              <a:srgbClr val="CC99FF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4976240" y="788162"/>
            <a:ext cx="274701" cy="674115"/>
          </a:xfrm>
          <a:custGeom>
            <a:avLst/>
            <a:gdLst/>
            <a:ahLst/>
            <a:cxnLst/>
            <a:rect l="l" t="t" r="r" b="b"/>
            <a:pathLst>
              <a:path w="274701" h="674115">
                <a:moveTo>
                  <a:pt x="38735" y="33400"/>
                </a:moveTo>
                <a:lnTo>
                  <a:pt x="51214" y="31074"/>
                </a:lnTo>
                <a:lnTo>
                  <a:pt x="63697" y="28748"/>
                </a:lnTo>
                <a:lnTo>
                  <a:pt x="76183" y="26422"/>
                </a:lnTo>
                <a:lnTo>
                  <a:pt x="88670" y="24098"/>
                </a:lnTo>
                <a:lnTo>
                  <a:pt x="101159" y="21774"/>
                </a:lnTo>
                <a:lnTo>
                  <a:pt x="113650" y="19451"/>
                </a:lnTo>
                <a:lnTo>
                  <a:pt x="126141" y="17130"/>
                </a:lnTo>
                <a:lnTo>
                  <a:pt x="138632" y="14811"/>
                </a:lnTo>
                <a:lnTo>
                  <a:pt x="151123" y="12494"/>
                </a:lnTo>
                <a:lnTo>
                  <a:pt x="163612" y="10179"/>
                </a:lnTo>
                <a:lnTo>
                  <a:pt x="176101" y="7867"/>
                </a:lnTo>
                <a:lnTo>
                  <a:pt x="188587" y="5557"/>
                </a:lnTo>
                <a:lnTo>
                  <a:pt x="201071" y="3251"/>
                </a:lnTo>
                <a:lnTo>
                  <a:pt x="213552" y="947"/>
                </a:lnTo>
                <a:lnTo>
                  <a:pt x="218694" y="0"/>
                </a:lnTo>
                <a:lnTo>
                  <a:pt x="218694" y="12671"/>
                </a:lnTo>
                <a:lnTo>
                  <a:pt x="218694" y="25356"/>
                </a:lnTo>
                <a:lnTo>
                  <a:pt x="218694" y="38051"/>
                </a:lnTo>
                <a:lnTo>
                  <a:pt x="218694" y="50754"/>
                </a:lnTo>
                <a:lnTo>
                  <a:pt x="218694" y="63464"/>
                </a:lnTo>
                <a:lnTo>
                  <a:pt x="218694" y="76179"/>
                </a:lnTo>
                <a:lnTo>
                  <a:pt x="218694" y="88896"/>
                </a:lnTo>
                <a:lnTo>
                  <a:pt x="218694" y="91693"/>
                </a:lnTo>
                <a:lnTo>
                  <a:pt x="231179" y="89355"/>
                </a:lnTo>
                <a:lnTo>
                  <a:pt x="243664" y="87041"/>
                </a:lnTo>
                <a:lnTo>
                  <a:pt x="256149" y="84726"/>
                </a:lnTo>
                <a:lnTo>
                  <a:pt x="267081" y="82676"/>
                </a:lnTo>
                <a:lnTo>
                  <a:pt x="267080" y="95394"/>
                </a:lnTo>
                <a:lnTo>
                  <a:pt x="267081" y="108109"/>
                </a:lnTo>
                <a:lnTo>
                  <a:pt x="267081" y="120820"/>
                </a:lnTo>
                <a:lnTo>
                  <a:pt x="267081" y="133525"/>
                </a:lnTo>
                <a:lnTo>
                  <a:pt x="267081" y="146222"/>
                </a:lnTo>
                <a:lnTo>
                  <a:pt x="267081" y="158910"/>
                </a:lnTo>
                <a:lnTo>
                  <a:pt x="267081" y="171585"/>
                </a:lnTo>
                <a:lnTo>
                  <a:pt x="267081" y="174751"/>
                </a:lnTo>
                <a:lnTo>
                  <a:pt x="254595" y="177109"/>
                </a:lnTo>
                <a:lnTo>
                  <a:pt x="242110" y="179453"/>
                </a:lnTo>
                <a:lnTo>
                  <a:pt x="229625" y="181771"/>
                </a:lnTo>
                <a:lnTo>
                  <a:pt x="218694" y="183768"/>
                </a:lnTo>
                <a:lnTo>
                  <a:pt x="218694" y="199350"/>
                </a:lnTo>
                <a:lnTo>
                  <a:pt x="218694" y="214931"/>
                </a:lnTo>
                <a:lnTo>
                  <a:pt x="218694" y="230509"/>
                </a:lnTo>
                <a:lnTo>
                  <a:pt x="218694" y="246087"/>
                </a:lnTo>
                <a:lnTo>
                  <a:pt x="218694" y="261663"/>
                </a:lnTo>
                <a:lnTo>
                  <a:pt x="218693" y="277238"/>
                </a:lnTo>
                <a:lnTo>
                  <a:pt x="218694" y="292813"/>
                </a:lnTo>
                <a:lnTo>
                  <a:pt x="218694" y="308387"/>
                </a:lnTo>
                <a:lnTo>
                  <a:pt x="218694" y="323961"/>
                </a:lnTo>
                <a:lnTo>
                  <a:pt x="218693" y="339534"/>
                </a:lnTo>
                <a:lnTo>
                  <a:pt x="218694" y="355107"/>
                </a:lnTo>
                <a:lnTo>
                  <a:pt x="218694" y="370681"/>
                </a:lnTo>
                <a:lnTo>
                  <a:pt x="218694" y="386255"/>
                </a:lnTo>
                <a:lnTo>
                  <a:pt x="218694" y="401830"/>
                </a:lnTo>
                <a:lnTo>
                  <a:pt x="218694" y="417405"/>
                </a:lnTo>
                <a:lnTo>
                  <a:pt x="218694" y="432981"/>
                </a:lnTo>
                <a:lnTo>
                  <a:pt x="218694" y="448559"/>
                </a:lnTo>
                <a:lnTo>
                  <a:pt x="218694" y="464137"/>
                </a:lnTo>
                <a:lnTo>
                  <a:pt x="218694" y="479718"/>
                </a:lnTo>
                <a:lnTo>
                  <a:pt x="218694" y="495300"/>
                </a:lnTo>
                <a:lnTo>
                  <a:pt x="218938" y="516292"/>
                </a:lnTo>
                <a:lnTo>
                  <a:pt x="219668" y="533086"/>
                </a:lnTo>
                <a:lnTo>
                  <a:pt x="220876" y="545686"/>
                </a:lnTo>
                <a:lnTo>
                  <a:pt x="222557" y="554098"/>
                </a:lnTo>
                <a:lnTo>
                  <a:pt x="224663" y="558291"/>
                </a:lnTo>
                <a:lnTo>
                  <a:pt x="230038" y="560119"/>
                </a:lnTo>
                <a:lnTo>
                  <a:pt x="240102" y="560281"/>
                </a:lnTo>
                <a:lnTo>
                  <a:pt x="254865" y="558767"/>
                </a:lnTo>
                <a:lnTo>
                  <a:pt x="274340" y="555564"/>
                </a:lnTo>
                <a:lnTo>
                  <a:pt x="274701" y="555498"/>
                </a:lnTo>
                <a:lnTo>
                  <a:pt x="274701" y="568208"/>
                </a:lnTo>
                <a:lnTo>
                  <a:pt x="274701" y="580909"/>
                </a:lnTo>
                <a:lnTo>
                  <a:pt x="274701" y="593603"/>
                </a:lnTo>
                <a:lnTo>
                  <a:pt x="274701" y="606295"/>
                </a:lnTo>
                <a:lnTo>
                  <a:pt x="274701" y="618988"/>
                </a:lnTo>
                <a:lnTo>
                  <a:pt x="274701" y="631685"/>
                </a:lnTo>
                <a:lnTo>
                  <a:pt x="274701" y="644392"/>
                </a:lnTo>
                <a:lnTo>
                  <a:pt x="274701" y="649477"/>
                </a:lnTo>
                <a:lnTo>
                  <a:pt x="262215" y="651778"/>
                </a:lnTo>
                <a:lnTo>
                  <a:pt x="249729" y="654083"/>
                </a:lnTo>
                <a:lnTo>
                  <a:pt x="237243" y="656395"/>
                </a:lnTo>
                <a:lnTo>
                  <a:pt x="224757" y="658719"/>
                </a:lnTo>
                <a:lnTo>
                  <a:pt x="212271" y="661059"/>
                </a:lnTo>
                <a:lnTo>
                  <a:pt x="202311" y="662939"/>
                </a:lnTo>
                <a:lnTo>
                  <a:pt x="185404" y="665941"/>
                </a:lnTo>
                <a:lnTo>
                  <a:pt x="169945" y="668482"/>
                </a:lnTo>
                <a:lnTo>
                  <a:pt x="155934" y="670557"/>
                </a:lnTo>
                <a:lnTo>
                  <a:pt x="143371" y="672162"/>
                </a:lnTo>
                <a:lnTo>
                  <a:pt x="132255" y="673293"/>
                </a:lnTo>
                <a:lnTo>
                  <a:pt x="122588" y="673945"/>
                </a:lnTo>
                <a:lnTo>
                  <a:pt x="114681" y="674115"/>
                </a:lnTo>
                <a:lnTo>
                  <a:pt x="101414" y="673026"/>
                </a:lnTo>
                <a:lnTo>
                  <a:pt x="88958" y="669966"/>
                </a:lnTo>
                <a:lnTo>
                  <a:pt x="77339" y="664950"/>
                </a:lnTo>
                <a:lnTo>
                  <a:pt x="68453" y="659384"/>
                </a:lnTo>
                <a:lnTo>
                  <a:pt x="58306" y="650500"/>
                </a:lnTo>
                <a:lnTo>
                  <a:pt x="50607" y="640305"/>
                </a:lnTo>
                <a:lnTo>
                  <a:pt x="45338" y="628782"/>
                </a:lnTo>
                <a:lnTo>
                  <a:pt x="43561" y="622300"/>
                </a:lnTo>
                <a:lnTo>
                  <a:pt x="41598" y="608399"/>
                </a:lnTo>
                <a:lnTo>
                  <a:pt x="40804" y="598848"/>
                </a:lnTo>
                <a:lnTo>
                  <a:pt x="40137" y="587563"/>
                </a:lnTo>
                <a:lnTo>
                  <a:pt x="39598" y="574545"/>
                </a:lnTo>
                <a:lnTo>
                  <a:pt x="39188" y="559793"/>
                </a:lnTo>
                <a:lnTo>
                  <a:pt x="38908" y="543307"/>
                </a:lnTo>
                <a:lnTo>
                  <a:pt x="38760" y="525087"/>
                </a:lnTo>
                <a:lnTo>
                  <a:pt x="38735" y="512952"/>
                </a:lnTo>
                <a:lnTo>
                  <a:pt x="38735" y="498169"/>
                </a:lnTo>
                <a:lnTo>
                  <a:pt x="38735" y="483383"/>
                </a:lnTo>
                <a:lnTo>
                  <a:pt x="38735" y="468596"/>
                </a:lnTo>
                <a:lnTo>
                  <a:pt x="38735" y="453808"/>
                </a:lnTo>
                <a:lnTo>
                  <a:pt x="38735" y="439019"/>
                </a:lnTo>
                <a:lnTo>
                  <a:pt x="38735" y="424228"/>
                </a:lnTo>
                <a:lnTo>
                  <a:pt x="38735" y="409437"/>
                </a:lnTo>
                <a:lnTo>
                  <a:pt x="38735" y="394645"/>
                </a:lnTo>
                <a:lnTo>
                  <a:pt x="38735" y="379853"/>
                </a:lnTo>
                <a:lnTo>
                  <a:pt x="38735" y="365061"/>
                </a:lnTo>
                <a:lnTo>
                  <a:pt x="38735" y="350269"/>
                </a:lnTo>
                <a:lnTo>
                  <a:pt x="38735" y="335477"/>
                </a:lnTo>
                <a:lnTo>
                  <a:pt x="38735" y="320685"/>
                </a:lnTo>
                <a:lnTo>
                  <a:pt x="38735" y="305894"/>
                </a:lnTo>
                <a:lnTo>
                  <a:pt x="38735" y="291103"/>
                </a:lnTo>
                <a:lnTo>
                  <a:pt x="38735" y="276314"/>
                </a:lnTo>
                <a:lnTo>
                  <a:pt x="38735" y="261526"/>
                </a:lnTo>
                <a:lnTo>
                  <a:pt x="38735" y="246739"/>
                </a:lnTo>
                <a:lnTo>
                  <a:pt x="38735" y="231953"/>
                </a:lnTo>
                <a:lnTo>
                  <a:pt x="38735" y="217170"/>
                </a:lnTo>
                <a:lnTo>
                  <a:pt x="26241" y="219503"/>
                </a:lnTo>
                <a:lnTo>
                  <a:pt x="13775" y="221836"/>
                </a:lnTo>
                <a:lnTo>
                  <a:pt x="1287" y="224169"/>
                </a:lnTo>
                <a:lnTo>
                  <a:pt x="0" y="224409"/>
                </a:lnTo>
                <a:lnTo>
                  <a:pt x="0" y="211709"/>
                </a:lnTo>
                <a:lnTo>
                  <a:pt x="0" y="199009"/>
                </a:lnTo>
                <a:lnTo>
                  <a:pt x="0" y="186308"/>
                </a:lnTo>
                <a:lnTo>
                  <a:pt x="0" y="173608"/>
                </a:lnTo>
                <a:lnTo>
                  <a:pt x="0" y="160909"/>
                </a:lnTo>
                <a:lnTo>
                  <a:pt x="0" y="148209"/>
                </a:lnTo>
                <a:lnTo>
                  <a:pt x="0" y="135509"/>
                </a:lnTo>
                <a:lnTo>
                  <a:pt x="0" y="132207"/>
                </a:lnTo>
                <a:lnTo>
                  <a:pt x="12501" y="129903"/>
                </a:lnTo>
                <a:lnTo>
                  <a:pt x="24973" y="127628"/>
                </a:lnTo>
                <a:lnTo>
                  <a:pt x="37469" y="125330"/>
                </a:lnTo>
                <a:lnTo>
                  <a:pt x="38735" y="125095"/>
                </a:lnTo>
                <a:lnTo>
                  <a:pt x="38735" y="112377"/>
                </a:lnTo>
                <a:lnTo>
                  <a:pt x="38735" y="99662"/>
                </a:lnTo>
                <a:lnTo>
                  <a:pt x="38735" y="86951"/>
                </a:lnTo>
                <a:lnTo>
                  <a:pt x="38735" y="74246"/>
                </a:lnTo>
                <a:lnTo>
                  <a:pt x="38735" y="61549"/>
                </a:lnTo>
                <a:lnTo>
                  <a:pt x="38735" y="48862"/>
                </a:lnTo>
                <a:lnTo>
                  <a:pt x="38735" y="36187"/>
                </a:lnTo>
                <a:lnTo>
                  <a:pt x="38735" y="33400"/>
                </a:lnTo>
                <a:close/>
              </a:path>
            </a:pathLst>
          </a:custGeom>
          <a:ln w="9144">
            <a:solidFill>
              <a:srgbClr val="CC99FF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5281675" y="687197"/>
            <a:ext cx="184912" cy="127000"/>
          </a:xfrm>
          <a:custGeom>
            <a:avLst/>
            <a:gdLst/>
            <a:ahLst/>
            <a:cxnLst/>
            <a:rect l="l" t="t" r="r" b="b"/>
            <a:pathLst>
              <a:path w="184912" h="127000">
                <a:moveTo>
                  <a:pt x="0" y="34416"/>
                </a:moveTo>
                <a:lnTo>
                  <a:pt x="12477" y="32077"/>
                </a:lnTo>
                <a:lnTo>
                  <a:pt x="24954" y="29741"/>
                </a:lnTo>
                <a:lnTo>
                  <a:pt x="37432" y="27408"/>
                </a:lnTo>
                <a:lnTo>
                  <a:pt x="49910" y="25078"/>
                </a:lnTo>
                <a:lnTo>
                  <a:pt x="62389" y="22750"/>
                </a:lnTo>
                <a:lnTo>
                  <a:pt x="74870" y="20424"/>
                </a:lnTo>
                <a:lnTo>
                  <a:pt x="87352" y="18101"/>
                </a:lnTo>
                <a:lnTo>
                  <a:pt x="99835" y="15779"/>
                </a:lnTo>
                <a:lnTo>
                  <a:pt x="112321" y="13459"/>
                </a:lnTo>
                <a:lnTo>
                  <a:pt x="124809" y="11141"/>
                </a:lnTo>
                <a:lnTo>
                  <a:pt x="137299" y="8823"/>
                </a:lnTo>
                <a:lnTo>
                  <a:pt x="149791" y="6507"/>
                </a:lnTo>
                <a:lnTo>
                  <a:pt x="162286" y="4191"/>
                </a:lnTo>
                <a:lnTo>
                  <a:pt x="174785" y="1875"/>
                </a:lnTo>
                <a:lnTo>
                  <a:pt x="184912" y="0"/>
                </a:lnTo>
                <a:lnTo>
                  <a:pt x="184912" y="12700"/>
                </a:lnTo>
                <a:lnTo>
                  <a:pt x="184912" y="25400"/>
                </a:lnTo>
                <a:lnTo>
                  <a:pt x="184912" y="38099"/>
                </a:lnTo>
                <a:lnTo>
                  <a:pt x="184912" y="50800"/>
                </a:lnTo>
                <a:lnTo>
                  <a:pt x="184912" y="63500"/>
                </a:lnTo>
                <a:lnTo>
                  <a:pt x="184912" y="76200"/>
                </a:lnTo>
                <a:lnTo>
                  <a:pt x="184912" y="88900"/>
                </a:lnTo>
                <a:lnTo>
                  <a:pt x="184912" y="92582"/>
                </a:lnTo>
                <a:lnTo>
                  <a:pt x="172410" y="94898"/>
                </a:lnTo>
                <a:lnTo>
                  <a:pt x="159913" y="97213"/>
                </a:lnTo>
                <a:lnTo>
                  <a:pt x="147418" y="99530"/>
                </a:lnTo>
                <a:lnTo>
                  <a:pt x="134926" y="101846"/>
                </a:lnTo>
                <a:lnTo>
                  <a:pt x="122436" y="104164"/>
                </a:lnTo>
                <a:lnTo>
                  <a:pt x="109949" y="106483"/>
                </a:lnTo>
                <a:lnTo>
                  <a:pt x="97464" y="108803"/>
                </a:lnTo>
                <a:lnTo>
                  <a:pt x="84981" y="111125"/>
                </a:lnTo>
                <a:lnTo>
                  <a:pt x="72499" y="113449"/>
                </a:lnTo>
                <a:lnTo>
                  <a:pt x="60019" y="115775"/>
                </a:lnTo>
                <a:lnTo>
                  <a:pt x="47540" y="118103"/>
                </a:lnTo>
                <a:lnTo>
                  <a:pt x="35061" y="120434"/>
                </a:lnTo>
                <a:lnTo>
                  <a:pt x="22584" y="122768"/>
                </a:lnTo>
                <a:lnTo>
                  <a:pt x="10107" y="125104"/>
                </a:lnTo>
                <a:lnTo>
                  <a:pt x="0" y="127000"/>
                </a:lnTo>
                <a:lnTo>
                  <a:pt x="0" y="114300"/>
                </a:lnTo>
                <a:lnTo>
                  <a:pt x="0" y="101599"/>
                </a:lnTo>
                <a:lnTo>
                  <a:pt x="0" y="88899"/>
                </a:lnTo>
                <a:lnTo>
                  <a:pt x="0" y="76200"/>
                </a:lnTo>
                <a:lnTo>
                  <a:pt x="0" y="63500"/>
                </a:lnTo>
                <a:lnTo>
                  <a:pt x="0" y="50800"/>
                </a:lnTo>
                <a:lnTo>
                  <a:pt x="0" y="38100"/>
                </a:lnTo>
                <a:lnTo>
                  <a:pt x="0" y="34416"/>
                </a:lnTo>
                <a:close/>
              </a:path>
            </a:pathLst>
          </a:custGeom>
          <a:ln w="9144">
            <a:solidFill>
              <a:srgbClr val="CC99FF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0" name="object 40"/>
          <p:cNvSpPr/>
          <p:nvPr/>
        </p:nvSpPr>
        <p:spPr>
          <a:xfrm>
            <a:off x="2426335" y="1205747"/>
            <a:ext cx="403098" cy="756275"/>
          </a:xfrm>
          <a:custGeom>
            <a:avLst/>
            <a:gdLst/>
            <a:ahLst/>
            <a:cxnLst/>
            <a:rect l="l" t="t" r="r" b="b"/>
            <a:pathLst>
              <a:path w="403098" h="756275">
                <a:moveTo>
                  <a:pt x="0" y="45964"/>
                </a:moveTo>
                <a:lnTo>
                  <a:pt x="12492" y="43641"/>
                </a:lnTo>
                <a:lnTo>
                  <a:pt x="24982" y="41319"/>
                </a:lnTo>
                <a:lnTo>
                  <a:pt x="37469" y="38997"/>
                </a:lnTo>
                <a:lnTo>
                  <a:pt x="49955" y="36675"/>
                </a:lnTo>
                <a:lnTo>
                  <a:pt x="62438" y="34353"/>
                </a:lnTo>
                <a:lnTo>
                  <a:pt x="74921" y="32031"/>
                </a:lnTo>
                <a:lnTo>
                  <a:pt x="87403" y="29708"/>
                </a:lnTo>
                <a:lnTo>
                  <a:pt x="99885" y="27386"/>
                </a:lnTo>
                <a:lnTo>
                  <a:pt x="112367" y="25064"/>
                </a:lnTo>
                <a:lnTo>
                  <a:pt x="124849" y="22742"/>
                </a:lnTo>
                <a:lnTo>
                  <a:pt x="137333" y="20420"/>
                </a:lnTo>
                <a:lnTo>
                  <a:pt x="149818" y="18098"/>
                </a:lnTo>
                <a:lnTo>
                  <a:pt x="162305" y="15775"/>
                </a:lnTo>
                <a:lnTo>
                  <a:pt x="174795" y="13453"/>
                </a:lnTo>
                <a:lnTo>
                  <a:pt x="187287" y="11131"/>
                </a:lnTo>
                <a:lnTo>
                  <a:pt x="204435" y="8097"/>
                </a:lnTo>
                <a:lnTo>
                  <a:pt x="219596" y="5696"/>
                </a:lnTo>
                <a:lnTo>
                  <a:pt x="233948" y="3712"/>
                </a:lnTo>
                <a:lnTo>
                  <a:pt x="247490" y="2147"/>
                </a:lnTo>
                <a:lnTo>
                  <a:pt x="260220" y="1005"/>
                </a:lnTo>
                <a:lnTo>
                  <a:pt x="272135" y="288"/>
                </a:lnTo>
                <a:lnTo>
                  <a:pt x="283234" y="0"/>
                </a:lnTo>
                <a:lnTo>
                  <a:pt x="293515" y="142"/>
                </a:lnTo>
                <a:lnTo>
                  <a:pt x="305943" y="1006"/>
                </a:lnTo>
                <a:lnTo>
                  <a:pt x="321040" y="3147"/>
                </a:lnTo>
                <a:lnTo>
                  <a:pt x="334615" y="6346"/>
                </a:lnTo>
                <a:lnTo>
                  <a:pt x="346672" y="10614"/>
                </a:lnTo>
                <a:lnTo>
                  <a:pt x="357217" y="15962"/>
                </a:lnTo>
                <a:lnTo>
                  <a:pt x="366256" y="22401"/>
                </a:lnTo>
                <a:lnTo>
                  <a:pt x="376394" y="32673"/>
                </a:lnTo>
                <a:lnTo>
                  <a:pt x="383666" y="42834"/>
                </a:lnTo>
                <a:lnTo>
                  <a:pt x="389591" y="54213"/>
                </a:lnTo>
                <a:lnTo>
                  <a:pt x="394152" y="66801"/>
                </a:lnTo>
                <a:lnTo>
                  <a:pt x="397541" y="81290"/>
                </a:lnTo>
                <a:lnTo>
                  <a:pt x="399093" y="91063"/>
                </a:lnTo>
                <a:lnTo>
                  <a:pt x="400389" y="102080"/>
                </a:lnTo>
                <a:lnTo>
                  <a:pt x="401430" y="114337"/>
                </a:lnTo>
                <a:lnTo>
                  <a:pt x="402218" y="127833"/>
                </a:lnTo>
                <a:lnTo>
                  <a:pt x="402756" y="142568"/>
                </a:lnTo>
                <a:lnTo>
                  <a:pt x="403043" y="158538"/>
                </a:lnTo>
                <a:lnTo>
                  <a:pt x="403098" y="169789"/>
                </a:lnTo>
                <a:lnTo>
                  <a:pt x="403097" y="182501"/>
                </a:lnTo>
                <a:lnTo>
                  <a:pt x="403097" y="195194"/>
                </a:lnTo>
                <a:lnTo>
                  <a:pt x="403098" y="207882"/>
                </a:lnTo>
                <a:lnTo>
                  <a:pt x="403098" y="220577"/>
                </a:lnTo>
                <a:lnTo>
                  <a:pt x="403098" y="231765"/>
                </a:lnTo>
                <a:lnTo>
                  <a:pt x="402882" y="248022"/>
                </a:lnTo>
                <a:lnTo>
                  <a:pt x="402234" y="263249"/>
                </a:lnTo>
                <a:lnTo>
                  <a:pt x="401151" y="277443"/>
                </a:lnTo>
                <a:lnTo>
                  <a:pt x="399634" y="290599"/>
                </a:lnTo>
                <a:lnTo>
                  <a:pt x="397680" y="302712"/>
                </a:lnTo>
                <a:lnTo>
                  <a:pt x="395288" y="313779"/>
                </a:lnTo>
                <a:lnTo>
                  <a:pt x="392456" y="323794"/>
                </a:lnTo>
                <a:lnTo>
                  <a:pt x="389182" y="332754"/>
                </a:lnTo>
                <a:lnTo>
                  <a:pt x="383570" y="344252"/>
                </a:lnTo>
                <a:lnTo>
                  <a:pt x="377005" y="354483"/>
                </a:lnTo>
                <a:lnTo>
                  <a:pt x="369176" y="364184"/>
                </a:lnTo>
                <a:lnTo>
                  <a:pt x="360085" y="373356"/>
                </a:lnTo>
                <a:lnTo>
                  <a:pt x="349730" y="381998"/>
                </a:lnTo>
                <a:lnTo>
                  <a:pt x="338113" y="390111"/>
                </a:lnTo>
                <a:lnTo>
                  <a:pt x="327155" y="396547"/>
                </a:lnTo>
                <a:lnTo>
                  <a:pt x="316966" y="401724"/>
                </a:lnTo>
                <a:lnTo>
                  <a:pt x="306107" y="406550"/>
                </a:lnTo>
                <a:lnTo>
                  <a:pt x="294574" y="411020"/>
                </a:lnTo>
                <a:lnTo>
                  <a:pt x="282367" y="415131"/>
                </a:lnTo>
                <a:lnTo>
                  <a:pt x="269481" y="418878"/>
                </a:lnTo>
                <a:lnTo>
                  <a:pt x="255914" y="422257"/>
                </a:lnTo>
                <a:lnTo>
                  <a:pt x="241664" y="425265"/>
                </a:lnTo>
                <a:lnTo>
                  <a:pt x="224879" y="428419"/>
                </a:lnTo>
                <a:lnTo>
                  <a:pt x="212395" y="430741"/>
                </a:lnTo>
                <a:lnTo>
                  <a:pt x="199911" y="433061"/>
                </a:lnTo>
                <a:lnTo>
                  <a:pt x="187427" y="435405"/>
                </a:lnTo>
                <a:lnTo>
                  <a:pt x="187071" y="435473"/>
                </a:lnTo>
                <a:lnTo>
                  <a:pt x="187071" y="449778"/>
                </a:lnTo>
                <a:lnTo>
                  <a:pt x="187071" y="464082"/>
                </a:lnTo>
                <a:lnTo>
                  <a:pt x="187070" y="478385"/>
                </a:lnTo>
                <a:lnTo>
                  <a:pt x="187071" y="492686"/>
                </a:lnTo>
                <a:lnTo>
                  <a:pt x="187071" y="506986"/>
                </a:lnTo>
                <a:lnTo>
                  <a:pt x="187070" y="521284"/>
                </a:lnTo>
                <a:lnTo>
                  <a:pt x="187071" y="535583"/>
                </a:lnTo>
                <a:lnTo>
                  <a:pt x="187071" y="549880"/>
                </a:lnTo>
                <a:lnTo>
                  <a:pt x="187071" y="564178"/>
                </a:lnTo>
                <a:lnTo>
                  <a:pt x="187070" y="578475"/>
                </a:lnTo>
                <a:lnTo>
                  <a:pt x="187071" y="592772"/>
                </a:lnTo>
                <a:lnTo>
                  <a:pt x="187071" y="607069"/>
                </a:lnTo>
                <a:lnTo>
                  <a:pt x="187071" y="621367"/>
                </a:lnTo>
                <a:lnTo>
                  <a:pt x="187071" y="635665"/>
                </a:lnTo>
                <a:lnTo>
                  <a:pt x="187071" y="649964"/>
                </a:lnTo>
                <a:lnTo>
                  <a:pt x="187070" y="664264"/>
                </a:lnTo>
                <a:lnTo>
                  <a:pt x="187071" y="678565"/>
                </a:lnTo>
                <a:lnTo>
                  <a:pt x="187070" y="692867"/>
                </a:lnTo>
                <a:lnTo>
                  <a:pt x="187070" y="707171"/>
                </a:lnTo>
                <a:lnTo>
                  <a:pt x="187071" y="721477"/>
                </a:lnTo>
                <a:lnTo>
                  <a:pt x="174585" y="723792"/>
                </a:lnTo>
                <a:lnTo>
                  <a:pt x="162099" y="726111"/>
                </a:lnTo>
                <a:lnTo>
                  <a:pt x="149613" y="728432"/>
                </a:lnTo>
                <a:lnTo>
                  <a:pt x="137127" y="730755"/>
                </a:lnTo>
                <a:lnTo>
                  <a:pt x="124641" y="733080"/>
                </a:lnTo>
                <a:lnTo>
                  <a:pt x="112156" y="735406"/>
                </a:lnTo>
                <a:lnTo>
                  <a:pt x="99670" y="737732"/>
                </a:lnTo>
                <a:lnTo>
                  <a:pt x="87184" y="740059"/>
                </a:lnTo>
                <a:lnTo>
                  <a:pt x="74698" y="742386"/>
                </a:lnTo>
                <a:lnTo>
                  <a:pt x="62212" y="744712"/>
                </a:lnTo>
                <a:lnTo>
                  <a:pt x="49726" y="747036"/>
                </a:lnTo>
                <a:lnTo>
                  <a:pt x="37241" y="749359"/>
                </a:lnTo>
                <a:lnTo>
                  <a:pt x="24755" y="751680"/>
                </a:lnTo>
                <a:lnTo>
                  <a:pt x="12269" y="753999"/>
                </a:lnTo>
                <a:lnTo>
                  <a:pt x="0" y="756275"/>
                </a:lnTo>
                <a:lnTo>
                  <a:pt x="0" y="720747"/>
                </a:lnTo>
                <a:lnTo>
                  <a:pt x="0" y="685222"/>
                </a:lnTo>
                <a:lnTo>
                  <a:pt x="0" y="649698"/>
                </a:lnTo>
                <a:lnTo>
                  <a:pt x="0" y="614176"/>
                </a:lnTo>
                <a:lnTo>
                  <a:pt x="0" y="578655"/>
                </a:lnTo>
                <a:lnTo>
                  <a:pt x="0" y="543136"/>
                </a:lnTo>
                <a:lnTo>
                  <a:pt x="0" y="507618"/>
                </a:lnTo>
                <a:lnTo>
                  <a:pt x="0" y="472101"/>
                </a:lnTo>
                <a:lnTo>
                  <a:pt x="0" y="436586"/>
                </a:lnTo>
                <a:lnTo>
                  <a:pt x="0" y="401071"/>
                </a:lnTo>
                <a:lnTo>
                  <a:pt x="0" y="365558"/>
                </a:lnTo>
                <a:lnTo>
                  <a:pt x="0" y="188001"/>
                </a:lnTo>
                <a:lnTo>
                  <a:pt x="0" y="152492"/>
                </a:lnTo>
                <a:lnTo>
                  <a:pt x="0" y="116982"/>
                </a:lnTo>
                <a:lnTo>
                  <a:pt x="0" y="81473"/>
                </a:lnTo>
                <a:lnTo>
                  <a:pt x="0" y="45964"/>
                </a:lnTo>
                <a:close/>
              </a:path>
            </a:pathLst>
          </a:custGeom>
          <a:ln w="9143">
            <a:solidFill>
              <a:srgbClr val="CC99FF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1" name="object 41"/>
          <p:cNvSpPr/>
          <p:nvPr/>
        </p:nvSpPr>
        <p:spPr>
          <a:xfrm>
            <a:off x="4803917" y="2014159"/>
            <a:ext cx="22176" cy="137481"/>
          </a:xfrm>
          <a:prstGeom prst="rect">
            <a:avLst/>
          </a:prstGeom>
          <a:blipFill>
            <a:blip r:embed="rId2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2" name="object 42"/>
          <p:cNvSpPr/>
          <p:nvPr/>
        </p:nvSpPr>
        <p:spPr>
          <a:xfrm>
            <a:off x="6311900" y="1685066"/>
            <a:ext cx="393700" cy="612453"/>
          </a:xfrm>
          <a:prstGeom prst="rect">
            <a:avLst/>
          </a:prstGeom>
          <a:blipFill>
            <a:blip r:embed="rId2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3" name="object 43"/>
          <p:cNvSpPr/>
          <p:nvPr/>
        </p:nvSpPr>
        <p:spPr>
          <a:xfrm>
            <a:off x="5103495" y="1907714"/>
            <a:ext cx="411860" cy="612773"/>
          </a:xfrm>
          <a:prstGeom prst="rect">
            <a:avLst/>
          </a:prstGeom>
          <a:blipFill>
            <a:blip r:embed="rId2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4" name="object 44"/>
          <p:cNvSpPr/>
          <p:nvPr/>
        </p:nvSpPr>
        <p:spPr>
          <a:xfrm>
            <a:off x="3932428" y="2125754"/>
            <a:ext cx="402209" cy="614222"/>
          </a:xfrm>
          <a:prstGeom prst="rect">
            <a:avLst/>
          </a:prstGeom>
          <a:blipFill>
            <a:blip r:embed="rId25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5" name="object 45"/>
          <p:cNvSpPr/>
          <p:nvPr/>
        </p:nvSpPr>
        <p:spPr>
          <a:xfrm>
            <a:off x="3655103" y="2529840"/>
            <a:ext cx="230588" cy="291763"/>
          </a:xfrm>
          <a:prstGeom prst="rect">
            <a:avLst/>
          </a:prstGeom>
          <a:blipFill>
            <a:blip r:embed="rId26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6" name="object 46"/>
          <p:cNvSpPr/>
          <p:nvPr/>
        </p:nvSpPr>
        <p:spPr>
          <a:xfrm>
            <a:off x="3483483" y="2209099"/>
            <a:ext cx="402208" cy="614277"/>
          </a:xfrm>
          <a:prstGeom prst="rect">
            <a:avLst/>
          </a:prstGeom>
          <a:blipFill>
            <a:blip r:embed="rId27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7" name="object 47"/>
          <p:cNvSpPr/>
          <p:nvPr/>
        </p:nvSpPr>
        <p:spPr>
          <a:xfrm>
            <a:off x="2133600" y="2458825"/>
            <a:ext cx="411475" cy="615254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8" name="object 48"/>
          <p:cNvSpPr/>
          <p:nvPr/>
        </p:nvSpPr>
        <p:spPr>
          <a:xfrm>
            <a:off x="2312481" y="2771028"/>
            <a:ext cx="14028" cy="300138"/>
          </a:xfrm>
          <a:prstGeom prst="rect">
            <a:avLst/>
          </a:prstGeom>
          <a:blipFill>
            <a:blip r:embed="rId28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9" name="object 49"/>
          <p:cNvSpPr/>
          <p:nvPr/>
        </p:nvSpPr>
        <p:spPr>
          <a:xfrm>
            <a:off x="6019800" y="1672589"/>
            <a:ext cx="274700" cy="674243"/>
          </a:xfrm>
          <a:prstGeom prst="rect">
            <a:avLst/>
          </a:prstGeom>
          <a:blipFill>
            <a:blip r:embed="rId29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0" name="object 50"/>
          <p:cNvSpPr/>
          <p:nvPr/>
        </p:nvSpPr>
        <p:spPr>
          <a:xfrm>
            <a:off x="4386834" y="1931670"/>
            <a:ext cx="184785" cy="126872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1" name="object 51"/>
          <p:cNvSpPr/>
          <p:nvPr/>
        </p:nvSpPr>
        <p:spPr>
          <a:xfrm>
            <a:off x="3192907" y="2157222"/>
            <a:ext cx="270509" cy="726058"/>
          </a:xfrm>
          <a:prstGeom prst="rect">
            <a:avLst/>
          </a:prstGeom>
          <a:blipFill>
            <a:blip r:embed="rId30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2" name="object 52"/>
          <p:cNvSpPr/>
          <p:nvPr/>
        </p:nvSpPr>
        <p:spPr>
          <a:xfrm>
            <a:off x="2990596" y="2187397"/>
            <a:ext cx="204006" cy="748080"/>
          </a:xfrm>
          <a:prstGeom prst="rect">
            <a:avLst/>
          </a:prstGeom>
          <a:blipFill>
            <a:blip r:embed="rId31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3" name="object 53"/>
          <p:cNvSpPr/>
          <p:nvPr/>
        </p:nvSpPr>
        <p:spPr>
          <a:xfrm>
            <a:off x="2572893" y="2254630"/>
            <a:ext cx="259080" cy="751586"/>
          </a:xfrm>
          <a:prstGeom prst="rect">
            <a:avLst/>
          </a:prstGeom>
          <a:blipFill>
            <a:blip r:embed="rId3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4" name="object 54"/>
          <p:cNvSpPr/>
          <p:nvPr/>
        </p:nvSpPr>
        <p:spPr>
          <a:xfrm>
            <a:off x="5273630" y="2075977"/>
            <a:ext cx="241725" cy="443902"/>
          </a:xfrm>
          <a:prstGeom prst="rect">
            <a:avLst/>
          </a:prstGeom>
          <a:blipFill>
            <a:blip r:embed="rId3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5" name="object 55"/>
          <p:cNvSpPr/>
          <p:nvPr/>
        </p:nvSpPr>
        <p:spPr>
          <a:xfrm>
            <a:off x="5572887" y="1806121"/>
            <a:ext cx="414147" cy="649931"/>
          </a:xfrm>
          <a:prstGeom prst="rect">
            <a:avLst/>
          </a:prstGeom>
          <a:blipFill>
            <a:blip r:embed="rId3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6" name="object 56"/>
          <p:cNvSpPr/>
          <p:nvPr/>
        </p:nvSpPr>
        <p:spPr>
          <a:xfrm>
            <a:off x="4386834" y="2059813"/>
            <a:ext cx="184785" cy="616458"/>
          </a:xfrm>
          <a:prstGeom prst="rect">
            <a:avLst/>
          </a:prstGeom>
          <a:blipFill>
            <a:blip r:embed="rId35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7" name="object 57"/>
          <p:cNvSpPr/>
          <p:nvPr/>
        </p:nvSpPr>
        <p:spPr>
          <a:xfrm>
            <a:off x="4630166" y="1843913"/>
            <a:ext cx="413766" cy="777876"/>
          </a:xfrm>
          <a:prstGeom prst="rect">
            <a:avLst/>
          </a:prstGeom>
          <a:blipFill>
            <a:blip r:embed="rId36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8" name="object 58"/>
          <p:cNvSpPr/>
          <p:nvPr/>
        </p:nvSpPr>
        <p:spPr>
          <a:xfrm>
            <a:off x="5282946" y="2013330"/>
            <a:ext cx="52451" cy="121031"/>
          </a:xfrm>
          <a:custGeom>
            <a:avLst/>
            <a:gdLst/>
            <a:ahLst/>
            <a:cxnLst/>
            <a:rect l="l" t="t" r="r" b="b"/>
            <a:pathLst>
              <a:path w="52451" h="121031">
                <a:moveTo>
                  <a:pt x="27558" y="1778"/>
                </a:moveTo>
                <a:lnTo>
                  <a:pt x="13466" y="6772"/>
                </a:lnTo>
                <a:lnTo>
                  <a:pt x="5319" y="15245"/>
                </a:lnTo>
                <a:lnTo>
                  <a:pt x="2812" y="23836"/>
                </a:lnTo>
                <a:lnTo>
                  <a:pt x="1545" y="33591"/>
                </a:lnTo>
                <a:lnTo>
                  <a:pt x="650" y="46530"/>
                </a:lnTo>
                <a:lnTo>
                  <a:pt x="135" y="62646"/>
                </a:lnTo>
                <a:lnTo>
                  <a:pt x="0" y="78486"/>
                </a:lnTo>
                <a:lnTo>
                  <a:pt x="0" y="91196"/>
                </a:lnTo>
                <a:lnTo>
                  <a:pt x="0" y="103880"/>
                </a:lnTo>
                <a:lnTo>
                  <a:pt x="0" y="116576"/>
                </a:lnTo>
                <a:lnTo>
                  <a:pt x="0" y="121031"/>
                </a:lnTo>
                <a:lnTo>
                  <a:pt x="12496" y="118691"/>
                </a:lnTo>
                <a:lnTo>
                  <a:pt x="24971" y="116374"/>
                </a:lnTo>
                <a:lnTo>
                  <a:pt x="37443" y="114059"/>
                </a:lnTo>
                <a:lnTo>
                  <a:pt x="49934" y="111725"/>
                </a:lnTo>
                <a:lnTo>
                  <a:pt x="52450" y="111252"/>
                </a:lnTo>
                <a:lnTo>
                  <a:pt x="52451" y="98597"/>
                </a:lnTo>
                <a:lnTo>
                  <a:pt x="52450" y="85894"/>
                </a:lnTo>
                <a:lnTo>
                  <a:pt x="52450" y="73165"/>
                </a:lnTo>
                <a:lnTo>
                  <a:pt x="52450" y="68707"/>
                </a:lnTo>
                <a:lnTo>
                  <a:pt x="52211" y="50393"/>
                </a:lnTo>
                <a:lnTo>
                  <a:pt x="51498" y="35274"/>
                </a:lnTo>
                <a:lnTo>
                  <a:pt x="50321" y="23355"/>
                </a:lnTo>
                <a:lnTo>
                  <a:pt x="48686" y="14646"/>
                </a:lnTo>
                <a:lnTo>
                  <a:pt x="47625" y="11303"/>
                </a:lnTo>
                <a:lnTo>
                  <a:pt x="44323" y="3175"/>
                </a:lnTo>
                <a:lnTo>
                  <a:pt x="37591" y="0"/>
                </a:lnTo>
                <a:lnTo>
                  <a:pt x="27558" y="1778"/>
                </a:lnTo>
                <a:close/>
              </a:path>
            </a:pathLst>
          </a:custGeom>
          <a:ln w="9143">
            <a:solidFill>
              <a:srgbClr val="CC99FF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9" name="object 59"/>
          <p:cNvSpPr/>
          <p:nvPr/>
        </p:nvSpPr>
        <p:spPr>
          <a:xfrm>
            <a:off x="4809744" y="2101088"/>
            <a:ext cx="54610" cy="401192"/>
          </a:xfrm>
          <a:custGeom>
            <a:avLst/>
            <a:gdLst/>
            <a:ahLst/>
            <a:cxnLst/>
            <a:rect l="l" t="t" r="r" b="b"/>
            <a:pathLst>
              <a:path w="54610" h="401192">
                <a:moveTo>
                  <a:pt x="27051" y="2032"/>
                </a:moveTo>
                <a:lnTo>
                  <a:pt x="13758" y="6915"/>
                </a:lnTo>
                <a:lnTo>
                  <a:pt x="5588" y="15875"/>
                </a:lnTo>
                <a:lnTo>
                  <a:pt x="2863" y="23786"/>
                </a:lnTo>
                <a:lnTo>
                  <a:pt x="1058" y="35356"/>
                </a:lnTo>
                <a:lnTo>
                  <a:pt x="139" y="50552"/>
                </a:lnTo>
                <a:lnTo>
                  <a:pt x="0" y="60960"/>
                </a:lnTo>
                <a:lnTo>
                  <a:pt x="0" y="75227"/>
                </a:lnTo>
                <a:lnTo>
                  <a:pt x="0" y="89493"/>
                </a:lnTo>
                <a:lnTo>
                  <a:pt x="0" y="103757"/>
                </a:lnTo>
                <a:lnTo>
                  <a:pt x="0" y="118020"/>
                </a:lnTo>
                <a:lnTo>
                  <a:pt x="0" y="132282"/>
                </a:lnTo>
                <a:lnTo>
                  <a:pt x="0" y="146543"/>
                </a:lnTo>
                <a:lnTo>
                  <a:pt x="0" y="160803"/>
                </a:lnTo>
                <a:lnTo>
                  <a:pt x="0" y="175062"/>
                </a:lnTo>
                <a:lnTo>
                  <a:pt x="0" y="189322"/>
                </a:lnTo>
                <a:lnTo>
                  <a:pt x="0" y="203581"/>
                </a:lnTo>
                <a:lnTo>
                  <a:pt x="0" y="217839"/>
                </a:lnTo>
                <a:lnTo>
                  <a:pt x="0" y="232099"/>
                </a:lnTo>
                <a:lnTo>
                  <a:pt x="0" y="246358"/>
                </a:lnTo>
                <a:lnTo>
                  <a:pt x="0" y="260618"/>
                </a:lnTo>
                <a:lnTo>
                  <a:pt x="0" y="274879"/>
                </a:lnTo>
                <a:lnTo>
                  <a:pt x="0" y="289141"/>
                </a:lnTo>
                <a:lnTo>
                  <a:pt x="0" y="303404"/>
                </a:lnTo>
                <a:lnTo>
                  <a:pt x="0" y="317668"/>
                </a:lnTo>
                <a:lnTo>
                  <a:pt x="0" y="331934"/>
                </a:lnTo>
                <a:lnTo>
                  <a:pt x="0" y="346201"/>
                </a:lnTo>
                <a:lnTo>
                  <a:pt x="406" y="363916"/>
                </a:lnTo>
                <a:lnTo>
                  <a:pt x="1624" y="377744"/>
                </a:lnTo>
                <a:lnTo>
                  <a:pt x="3654" y="387685"/>
                </a:lnTo>
                <a:lnTo>
                  <a:pt x="5334" y="391922"/>
                </a:lnTo>
                <a:lnTo>
                  <a:pt x="8890" y="398779"/>
                </a:lnTo>
                <a:lnTo>
                  <a:pt x="15748" y="401192"/>
                </a:lnTo>
                <a:lnTo>
                  <a:pt x="25781" y="399288"/>
                </a:lnTo>
                <a:lnTo>
                  <a:pt x="38887" y="394372"/>
                </a:lnTo>
                <a:lnTo>
                  <a:pt x="47455" y="385385"/>
                </a:lnTo>
                <a:lnTo>
                  <a:pt x="48895" y="382524"/>
                </a:lnTo>
                <a:lnTo>
                  <a:pt x="50981" y="375565"/>
                </a:lnTo>
                <a:lnTo>
                  <a:pt x="52596" y="365692"/>
                </a:lnTo>
                <a:lnTo>
                  <a:pt x="53739" y="352918"/>
                </a:lnTo>
                <a:lnTo>
                  <a:pt x="54409" y="337255"/>
                </a:lnTo>
                <a:lnTo>
                  <a:pt x="54610" y="320294"/>
                </a:lnTo>
                <a:lnTo>
                  <a:pt x="54610" y="306825"/>
                </a:lnTo>
                <a:lnTo>
                  <a:pt x="54610" y="293357"/>
                </a:lnTo>
                <a:lnTo>
                  <a:pt x="54609" y="279888"/>
                </a:lnTo>
                <a:lnTo>
                  <a:pt x="54610" y="266420"/>
                </a:lnTo>
                <a:lnTo>
                  <a:pt x="54610" y="252952"/>
                </a:lnTo>
                <a:lnTo>
                  <a:pt x="54609" y="239483"/>
                </a:lnTo>
                <a:lnTo>
                  <a:pt x="54610" y="226015"/>
                </a:lnTo>
                <a:lnTo>
                  <a:pt x="54610" y="212547"/>
                </a:lnTo>
                <a:lnTo>
                  <a:pt x="54610" y="199078"/>
                </a:lnTo>
                <a:lnTo>
                  <a:pt x="54609" y="185610"/>
                </a:lnTo>
                <a:lnTo>
                  <a:pt x="54610" y="172142"/>
                </a:lnTo>
                <a:lnTo>
                  <a:pt x="54610" y="158673"/>
                </a:lnTo>
                <a:lnTo>
                  <a:pt x="54610" y="145205"/>
                </a:lnTo>
                <a:lnTo>
                  <a:pt x="54610" y="131737"/>
                </a:lnTo>
                <a:lnTo>
                  <a:pt x="54610" y="118268"/>
                </a:lnTo>
                <a:lnTo>
                  <a:pt x="54610" y="104800"/>
                </a:lnTo>
                <a:lnTo>
                  <a:pt x="54610" y="91332"/>
                </a:lnTo>
                <a:lnTo>
                  <a:pt x="54610" y="77863"/>
                </a:lnTo>
                <a:lnTo>
                  <a:pt x="54610" y="64395"/>
                </a:lnTo>
                <a:lnTo>
                  <a:pt x="54610" y="50926"/>
                </a:lnTo>
                <a:lnTo>
                  <a:pt x="54127" y="33650"/>
                </a:lnTo>
                <a:lnTo>
                  <a:pt x="52667" y="20388"/>
                </a:lnTo>
                <a:lnTo>
                  <a:pt x="50208" y="11121"/>
                </a:lnTo>
                <a:lnTo>
                  <a:pt x="49149" y="8889"/>
                </a:lnTo>
                <a:lnTo>
                  <a:pt x="45339" y="2286"/>
                </a:lnTo>
                <a:lnTo>
                  <a:pt x="38100" y="0"/>
                </a:lnTo>
                <a:lnTo>
                  <a:pt x="27051" y="2032"/>
                </a:lnTo>
                <a:close/>
              </a:path>
            </a:pathLst>
          </a:custGeom>
          <a:ln w="9144">
            <a:solidFill>
              <a:srgbClr val="CC99FF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0" name="object 60"/>
          <p:cNvSpPr/>
          <p:nvPr/>
        </p:nvSpPr>
        <p:spPr>
          <a:xfrm>
            <a:off x="2313177" y="2564765"/>
            <a:ext cx="52324" cy="401065"/>
          </a:xfrm>
          <a:custGeom>
            <a:avLst/>
            <a:gdLst/>
            <a:ahLst/>
            <a:cxnLst/>
            <a:rect l="l" t="t" r="r" b="b"/>
            <a:pathLst>
              <a:path w="52324" h="401065">
                <a:moveTo>
                  <a:pt x="26670" y="1905"/>
                </a:moveTo>
                <a:lnTo>
                  <a:pt x="13759" y="7029"/>
                </a:lnTo>
                <a:lnTo>
                  <a:pt x="5771" y="16548"/>
                </a:lnTo>
                <a:lnTo>
                  <a:pt x="3242" y="24635"/>
                </a:lnTo>
                <a:lnTo>
                  <a:pt x="1669" y="34880"/>
                </a:lnTo>
                <a:lnTo>
                  <a:pt x="613" y="48251"/>
                </a:lnTo>
                <a:lnTo>
                  <a:pt x="75" y="64741"/>
                </a:lnTo>
                <a:lnTo>
                  <a:pt x="0" y="74930"/>
                </a:lnTo>
                <a:lnTo>
                  <a:pt x="0" y="88056"/>
                </a:lnTo>
                <a:lnTo>
                  <a:pt x="0" y="101184"/>
                </a:lnTo>
                <a:lnTo>
                  <a:pt x="0" y="114314"/>
                </a:lnTo>
                <a:lnTo>
                  <a:pt x="0" y="127446"/>
                </a:lnTo>
                <a:lnTo>
                  <a:pt x="0" y="140579"/>
                </a:lnTo>
                <a:lnTo>
                  <a:pt x="0" y="153713"/>
                </a:lnTo>
                <a:lnTo>
                  <a:pt x="0" y="166849"/>
                </a:lnTo>
                <a:lnTo>
                  <a:pt x="0" y="179986"/>
                </a:lnTo>
                <a:lnTo>
                  <a:pt x="0" y="193124"/>
                </a:lnTo>
                <a:lnTo>
                  <a:pt x="0" y="206263"/>
                </a:lnTo>
                <a:lnTo>
                  <a:pt x="0" y="219404"/>
                </a:lnTo>
                <a:lnTo>
                  <a:pt x="0" y="232545"/>
                </a:lnTo>
                <a:lnTo>
                  <a:pt x="0" y="245686"/>
                </a:lnTo>
                <a:lnTo>
                  <a:pt x="0" y="258829"/>
                </a:lnTo>
                <a:lnTo>
                  <a:pt x="0" y="271972"/>
                </a:lnTo>
                <a:lnTo>
                  <a:pt x="0" y="285116"/>
                </a:lnTo>
                <a:lnTo>
                  <a:pt x="0" y="298259"/>
                </a:lnTo>
                <a:lnTo>
                  <a:pt x="0" y="311404"/>
                </a:lnTo>
                <a:lnTo>
                  <a:pt x="0" y="324548"/>
                </a:lnTo>
                <a:lnTo>
                  <a:pt x="0" y="337693"/>
                </a:lnTo>
                <a:lnTo>
                  <a:pt x="306" y="355785"/>
                </a:lnTo>
                <a:lnTo>
                  <a:pt x="1226" y="370429"/>
                </a:lnTo>
                <a:lnTo>
                  <a:pt x="2759" y="381633"/>
                </a:lnTo>
                <a:lnTo>
                  <a:pt x="4905" y="389409"/>
                </a:lnTo>
                <a:lnTo>
                  <a:pt x="8890" y="398145"/>
                </a:lnTo>
                <a:lnTo>
                  <a:pt x="15748" y="401065"/>
                </a:lnTo>
                <a:lnTo>
                  <a:pt x="26162" y="399034"/>
                </a:lnTo>
                <a:lnTo>
                  <a:pt x="39167" y="393973"/>
                </a:lnTo>
                <a:lnTo>
                  <a:pt x="46995" y="384372"/>
                </a:lnTo>
                <a:lnTo>
                  <a:pt x="49498" y="375938"/>
                </a:lnTo>
                <a:lnTo>
                  <a:pt x="51088" y="364856"/>
                </a:lnTo>
                <a:lnTo>
                  <a:pt x="52026" y="350560"/>
                </a:lnTo>
                <a:lnTo>
                  <a:pt x="52324" y="333629"/>
                </a:lnTo>
                <a:lnTo>
                  <a:pt x="52324" y="320216"/>
                </a:lnTo>
                <a:lnTo>
                  <a:pt x="52324" y="306802"/>
                </a:lnTo>
                <a:lnTo>
                  <a:pt x="52324" y="293387"/>
                </a:lnTo>
                <a:lnTo>
                  <a:pt x="52324" y="279969"/>
                </a:lnTo>
                <a:lnTo>
                  <a:pt x="52324" y="266551"/>
                </a:lnTo>
                <a:lnTo>
                  <a:pt x="52324" y="253130"/>
                </a:lnTo>
                <a:lnTo>
                  <a:pt x="52324" y="239709"/>
                </a:lnTo>
                <a:lnTo>
                  <a:pt x="52324" y="226286"/>
                </a:lnTo>
                <a:lnTo>
                  <a:pt x="52324" y="212862"/>
                </a:lnTo>
                <a:lnTo>
                  <a:pt x="52324" y="199437"/>
                </a:lnTo>
                <a:lnTo>
                  <a:pt x="52324" y="186011"/>
                </a:lnTo>
                <a:lnTo>
                  <a:pt x="52324" y="172584"/>
                </a:lnTo>
                <a:lnTo>
                  <a:pt x="52324" y="159157"/>
                </a:lnTo>
                <a:lnTo>
                  <a:pt x="52324" y="145729"/>
                </a:lnTo>
                <a:lnTo>
                  <a:pt x="52324" y="132300"/>
                </a:lnTo>
                <a:lnTo>
                  <a:pt x="52324" y="118870"/>
                </a:lnTo>
                <a:lnTo>
                  <a:pt x="52324" y="105441"/>
                </a:lnTo>
                <a:lnTo>
                  <a:pt x="52324" y="92011"/>
                </a:lnTo>
                <a:lnTo>
                  <a:pt x="52324" y="78581"/>
                </a:lnTo>
                <a:lnTo>
                  <a:pt x="52324" y="65150"/>
                </a:lnTo>
                <a:lnTo>
                  <a:pt x="52083" y="46518"/>
                </a:lnTo>
                <a:lnTo>
                  <a:pt x="51349" y="31432"/>
                </a:lnTo>
                <a:lnTo>
                  <a:pt x="50104" y="19874"/>
                </a:lnTo>
                <a:lnTo>
                  <a:pt x="48329" y="11825"/>
                </a:lnTo>
                <a:lnTo>
                  <a:pt x="47498" y="9651"/>
                </a:lnTo>
                <a:lnTo>
                  <a:pt x="44196" y="2539"/>
                </a:lnTo>
                <a:lnTo>
                  <a:pt x="37211" y="0"/>
                </a:lnTo>
                <a:lnTo>
                  <a:pt x="26670" y="1905"/>
                </a:lnTo>
                <a:close/>
              </a:path>
            </a:pathLst>
          </a:custGeom>
          <a:ln w="9144">
            <a:solidFill>
              <a:srgbClr val="CC99FF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1" name="object 61"/>
          <p:cNvSpPr/>
          <p:nvPr/>
        </p:nvSpPr>
        <p:spPr>
          <a:xfrm>
            <a:off x="3192907" y="2339340"/>
            <a:ext cx="64389" cy="305054"/>
          </a:xfrm>
          <a:custGeom>
            <a:avLst/>
            <a:gdLst/>
            <a:ahLst/>
            <a:cxnLst/>
            <a:rect l="l" t="t" r="r" b="b"/>
            <a:pathLst>
              <a:path w="64389" h="305054">
                <a:moveTo>
                  <a:pt x="35941" y="0"/>
                </a:moveTo>
                <a:lnTo>
                  <a:pt x="33136" y="20651"/>
                </a:lnTo>
                <a:lnTo>
                  <a:pt x="30439" y="40732"/>
                </a:lnTo>
                <a:lnTo>
                  <a:pt x="27848" y="60245"/>
                </a:lnTo>
                <a:lnTo>
                  <a:pt x="25363" y="79189"/>
                </a:lnTo>
                <a:lnTo>
                  <a:pt x="22985" y="97563"/>
                </a:lnTo>
                <a:lnTo>
                  <a:pt x="20712" y="115369"/>
                </a:lnTo>
                <a:lnTo>
                  <a:pt x="18546" y="132607"/>
                </a:lnTo>
                <a:lnTo>
                  <a:pt x="16486" y="149276"/>
                </a:lnTo>
                <a:lnTo>
                  <a:pt x="14532" y="165378"/>
                </a:lnTo>
                <a:lnTo>
                  <a:pt x="12684" y="180911"/>
                </a:lnTo>
                <a:lnTo>
                  <a:pt x="10941" y="195877"/>
                </a:lnTo>
                <a:lnTo>
                  <a:pt x="9304" y="210275"/>
                </a:lnTo>
                <a:lnTo>
                  <a:pt x="7773" y="224106"/>
                </a:lnTo>
                <a:lnTo>
                  <a:pt x="6347" y="237370"/>
                </a:lnTo>
                <a:lnTo>
                  <a:pt x="5026" y="250066"/>
                </a:lnTo>
                <a:lnTo>
                  <a:pt x="3811" y="262197"/>
                </a:lnTo>
                <a:lnTo>
                  <a:pt x="2700" y="273760"/>
                </a:lnTo>
                <a:lnTo>
                  <a:pt x="1695" y="284757"/>
                </a:lnTo>
                <a:lnTo>
                  <a:pt x="795" y="295188"/>
                </a:lnTo>
                <a:lnTo>
                  <a:pt x="0" y="305054"/>
                </a:lnTo>
                <a:lnTo>
                  <a:pt x="12487" y="302702"/>
                </a:lnTo>
                <a:lnTo>
                  <a:pt x="24974" y="300375"/>
                </a:lnTo>
                <a:lnTo>
                  <a:pt x="37461" y="298064"/>
                </a:lnTo>
                <a:lnTo>
                  <a:pt x="49948" y="295766"/>
                </a:lnTo>
                <a:lnTo>
                  <a:pt x="62435" y="293474"/>
                </a:lnTo>
                <a:lnTo>
                  <a:pt x="64389" y="293115"/>
                </a:lnTo>
                <a:lnTo>
                  <a:pt x="62978" y="281163"/>
                </a:lnTo>
                <a:lnTo>
                  <a:pt x="61565" y="268926"/>
                </a:lnTo>
                <a:lnTo>
                  <a:pt x="60151" y="256405"/>
                </a:lnTo>
                <a:lnTo>
                  <a:pt x="58735" y="243600"/>
                </a:lnTo>
                <a:lnTo>
                  <a:pt x="57318" y="230510"/>
                </a:lnTo>
                <a:lnTo>
                  <a:pt x="55899" y="217137"/>
                </a:lnTo>
                <a:lnTo>
                  <a:pt x="54479" y="203479"/>
                </a:lnTo>
                <a:lnTo>
                  <a:pt x="53058" y="189536"/>
                </a:lnTo>
                <a:lnTo>
                  <a:pt x="51636" y="175309"/>
                </a:lnTo>
                <a:lnTo>
                  <a:pt x="50212" y="160797"/>
                </a:lnTo>
                <a:lnTo>
                  <a:pt x="48788" y="146001"/>
                </a:lnTo>
                <a:lnTo>
                  <a:pt x="47362" y="130919"/>
                </a:lnTo>
                <a:lnTo>
                  <a:pt x="45936" y="115553"/>
                </a:lnTo>
                <a:lnTo>
                  <a:pt x="44510" y="99901"/>
                </a:lnTo>
                <a:lnTo>
                  <a:pt x="43082" y="83964"/>
                </a:lnTo>
                <a:lnTo>
                  <a:pt x="41654" y="67742"/>
                </a:lnTo>
                <a:lnTo>
                  <a:pt x="40226" y="51235"/>
                </a:lnTo>
                <a:lnTo>
                  <a:pt x="38798" y="34442"/>
                </a:lnTo>
                <a:lnTo>
                  <a:pt x="37369" y="17364"/>
                </a:lnTo>
                <a:lnTo>
                  <a:pt x="35941" y="0"/>
                </a:lnTo>
                <a:close/>
              </a:path>
            </a:pathLst>
          </a:custGeom>
          <a:ln w="9144">
            <a:solidFill>
              <a:srgbClr val="CC99FF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2" name="object 62"/>
          <p:cNvSpPr/>
          <p:nvPr/>
        </p:nvSpPr>
        <p:spPr>
          <a:xfrm>
            <a:off x="4386833" y="2059813"/>
            <a:ext cx="184785" cy="616458"/>
          </a:xfrm>
          <a:custGeom>
            <a:avLst/>
            <a:gdLst/>
            <a:ahLst/>
            <a:cxnLst/>
            <a:rect l="l" t="t" r="r" b="b"/>
            <a:pathLst>
              <a:path w="184785" h="616458">
                <a:moveTo>
                  <a:pt x="0" y="34289"/>
                </a:moveTo>
                <a:lnTo>
                  <a:pt x="12486" y="31972"/>
                </a:lnTo>
                <a:lnTo>
                  <a:pt x="24973" y="29655"/>
                </a:lnTo>
                <a:lnTo>
                  <a:pt x="37460" y="27338"/>
                </a:lnTo>
                <a:lnTo>
                  <a:pt x="49947" y="25021"/>
                </a:lnTo>
                <a:lnTo>
                  <a:pt x="62434" y="22704"/>
                </a:lnTo>
                <a:lnTo>
                  <a:pt x="74920" y="20387"/>
                </a:lnTo>
                <a:lnTo>
                  <a:pt x="87407" y="18069"/>
                </a:lnTo>
                <a:lnTo>
                  <a:pt x="99894" y="15752"/>
                </a:lnTo>
                <a:lnTo>
                  <a:pt x="112381" y="13435"/>
                </a:lnTo>
                <a:lnTo>
                  <a:pt x="124868" y="11118"/>
                </a:lnTo>
                <a:lnTo>
                  <a:pt x="137355" y="8801"/>
                </a:lnTo>
                <a:lnTo>
                  <a:pt x="149841" y="6484"/>
                </a:lnTo>
                <a:lnTo>
                  <a:pt x="162328" y="4167"/>
                </a:lnTo>
                <a:lnTo>
                  <a:pt x="174815" y="1849"/>
                </a:lnTo>
                <a:lnTo>
                  <a:pt x="184785" y="0"/>
                </a:lnTo>
                <a:lnTo>
                  <a:pt x="184785" y="29108"/>
                </a:lnTo>
                <a:lnTo>
                  <a:pt x="184785" y="58216"/>
                </a:lnTo>
                <a:lnTo>
                  <a:pt x="184785" y="87325"/>
                </a:lnTo>
                <a:lnTo>
                  <a:pt x="184785" y="116433"/>
                </a:lnTo>
                <a:lnTo>
                  <a:pt x="184785" y="145541"/>
                </a:lnTo>
                <a:lnTo>
                  <a:pt x="184785" y="174650"/>
                </a:lnTo>
                <a:lnTo>
                  <a:pt x="184785" y="203758"/>
                </a:lnTo>
                <a:lnTo>
                  <a:pt x="184785" y="232867"/>
                </a:lnTo>
                <a:lnTo>
                  <a:pt x="184785" y="261975"/>
                </a:lnTo>
                <a:lnTo>
                  <a:pt x="184785" y="291084"/>
                </a:lnTo>
                <a:lnTo>
                  <a:pt x="184785" y="320192"/>
                </a:lnTo>
                <a:lnTo>
                  <a:pt x="184785" y="349300"/>
                </a:lnTo>
                <a:lnTo>
                  <a:pt x="184785" y="378409"/>
                </a:lnTo>
                <a:lnTo>
                  <a:pt x="184785" y="407517"/>
                </a:lnTo>
                <a:lnTo>
                  <a:pt x="184785" y="436625"/>
                </a:lnTo>
                <a:lnTo>
                  <a:pt x="184785" y="465734"/>
                </a:lnTo>
                <a:lnTo>
                  <a:pt x="184785" y="494842"/>
                </a:lnTo>
                <a:lnTo>
                  <a:pt x="184785" y="523951"/>
                </a:lnTo>
                <a:lnTo>
                  <a:pt x="184785" y="553059"/>
                </a:lnTo>
                <a:lnTo>
                  <a:pt x="184785" y="582167"/>
                </a:lnTo>
                <a:lnTo>
                  <a:pt x="172298" y="584485"/>
                </a:lnTo>
                <a:lnTo>
                  <a:pt x="159811" y="586802"/>
                </a:lnTo>
                <a:lnTo>
                  <a:pt x="147324" y="589119"/>
                </a:lnTo>
                <a:lnTo>
                  <a:pt x="134837" y="591436"/>
                </a:lnTo>
                <a:lnTo>
                  <a:pt x="122350" y="593753"/>
                </a:lnTo>
                <a:lnTo>
                  <a:pt x="109864" y="596070"/>
                </a:lnTo>
                <a:lnTo>
                  <a:pt x="97377" y="598388"/>
                </a:lnTo>
                <a:lnTo>
                  <a:pt x="84890" y="600705"/>
                </a:lnTo>
                <a:lnTo>
                  <a:pt x="72403" y="603022"/>
                </a:lnTo>
                <a:lnTo>
                  <a:pt x="59916" y="605339"/>
                </a:lnTo>
                <a:lnTo>
                  <a:pt x="47429" y="607656"/>
                </a:lnTo>
                <a:lnTo>
                  <a:pt x="34943" y="609973"/>
                </a:lnTo>
                <a:lnTo>
                  <a:pt x="22456" y="612290"/>
                </a:lnTo>
                <a:lnTo>
                  <a:pt x="9969" y="614608"/>
                </a:lnTo>
                <a:lnTo>
                  <a:pt x="0" y="616458"/>
                </a:lnTo>
                <a:lnTo>
                  <a:pt x="0" y="587349"/>
                </a:lnTo>
                <a:lnTo>
                  <a:pt x="0" y="558241"/>
                </a:lnTo>
                <a:lnTo>
                  <a:pt x="0" y="529132"/>
                </a:lnTo>
                <a:lnTo>
                  <a:pt x="0" y="500024"/>
                </a:lnTo>
                <a:lnTo>
                  <a:pt x="0" y="470915"/>
                </a:lnTo>
                <a:lnTo>
                  <a:pt x="0" y="441807"/>
                </a:lnTo>
                <a:lnTo>
                  <a:pt x="0" y="412699"/>
                </a:lnTo>
                <a:lnTo>
                  <a:pt x="0" y="383590"/>
                </a:lnTo>
                <a:lnTo>
                  <a:pt x="0" y="354482"/>
                </a:lnTo>
                <a:lnTo>
                  <a:pt x="0" y="325374"/>
                </a:lnTo>
                <a:lnTo>
                  <a:pt x="0" y="296265"/>
                </a:lnTo>
                <a:lnTo>
                  <a:pt x="0" y="267157"/>
                </a:lnTo>
                <a:lnTo>
                  <a:pt x="0" y="238048"/>
                </a:lnTo>
                <a:lnTo>
                  <a:pt x="0" y="208940"/>
                </a:lnTo>
                <a:lnTo>
                  <a:pt x="0" y="179831"/>
                </a:lnTo>
                <a:lnTo>
                  <a:pt x="0" y="150723"/>
                </a:lnTo>
                <a:lnTo>
                  <a:pt x="0" y="121615"/>
                </a:lnTo>
                <a:lnTo>
                  <a:pt x="0" y="92506"/>
                </a:lnTo>
                <a:lnTo>
                  <a:pt x="0" y="63398"/>
                </a:lnTo>
                <a:lnTo>
                  <a:pt x="0" y="34289"/>
                </a:lnTo>
                <a:close/>
              </a:path>
            </a:pathLst>
          </a:custGeom>
          <a:ln w="9144">
            <a:solidFill>
              <a:srgbClr val="CC99FF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3" name="object 63"/>
          <p:cNvSpPr/>
          <p:nvPr/>
        </p:nvSpPr>
        <p:spPr>
          <a:xfrm>
            <a:off x="6311900" y="1685066"/>
            <a:ext cx="393700" cy="612453"/>
          </a:xfrm>
          <a:custGeom>
            <a:avLst/>
            <a:gdLst/>
            <a:ahLst/>
            <a:cxnLst/>
            <a:rect l="l" t="t" r="r" b="b"/>
            <a:pathLst>
              <a:path w="393700" h="612453">
                <a:moveTo>
                  <a:pt x="185674" y="6573"/>
                </a:moveTo>
                <a:lnTo>
                  <a:pt x="200195" y="4119"/>
                </a:lnTo>
                <a:lnTo>
                  <a:pt x="214160" y="2235"/>
                </a:lnTo>
                <a:lnTo>
                  <a:pt x="227567" y="920"/>
                </a:lnTo>
                <a:lnTo>
                  <a:pt x="240416" y="175"/>
                </a:lnTo>
                <a:lnTo>
                  <a:pt x="252707" y="0"/>
                </a:lnTo>
                <a:lnTo>
                  <a:pt x="264441" y="394"/>
                </a:lnTo>
                <a:lnTo>
                  <a:pt x="275617" y="1358"/>
                </a:lnTo>
                <a:lnTo>
                  <a:pt x="285496" y="2763"/>
                </a:lnTo>
                <a:lnTo>
                  <a:pt x="300042" y="5812"/>
                </a:lnTo>
                <a:lnTo>
                  <a:pt x="313271" y="9750"/>
                </a:lnTo>
                <a:lnTo>
                  <a:pt x="325192" y="14582"/>
                </a:lnTo>
                <a:lnTo>
                  <a:pt x="335815" y="20314"/>
                </a:lnTo>
                <a:lnTo>
                  <a:pt x="345149" y="26950"/>
                </a:lnTo>
                <a:lnTo>
                  <a:pt x="359032" y="40531"/>
                </a:lnTo>
                <a:lnTo>
                  <a:pt x="367036" y="51080"/>
                </a:lnTo>
                <a:lnTo>
                  <a:pt x="372627" y="61605"/>
                </a:lnTo>
                <a:lnTo>
                  <a:pt x="375284" y="69692"/>
                </a:lnTo>
                <a:lnTo>
                  <a:pt x="376937" y="78531"/>
                </a:lnTo>
                <a:lnTo>
                  <a:pt x="378245" y="89272"/>
                </a:lnTo>
                <a:lnTo>
                  <a:pt x="379196" y="101915"/>
                </a:lnTo>
                <a:lnTo>
                  <a:pt x="379780" y="116460"/>
                </a:lnTo>
                <a:lnTo>
                  <a:pt x="379983" y="132907"/>
                </a:lnTo>
                <a:lnTo>
                  <a:pt x="379983" y="133319"/>
                </a:lnTo>
                <a:lnTo>
                  <a:pt x="379983" y="146027"/>
                </a:lnTo>
                <a:lnTo>
                  <a:pt x="379983" y="158707"/>
                </a:lnTo>
                <a:lnTo>
                  <a:pt x="379983" y="167101"/>
                </a:lnTo>
                <a:lnTo>
                  <a:pt x="367488" y="169431"/>
                </a:lnTo>
                <a:lnTo>
                  <a:pt x="354992" y="171757"/>
                </a:lnTo>
                <a:lnTo>
                  <a:pt x="342497" y="174079"/>
                </a:lnTo>
                <a:lnTo>
                  <a:pt x="330004" y="176399"/>
                </a:lnTo>
                <a:lnTo>
                  <a:pt x="317512" y="178717"/>
                </a:lnTo>
                <a:lnTo>
                  <a:pt x="305021" y="181034"/>
                </a:lnTo>
                <a:lnTo>
                  <a:pt x="292533" y="183351"/>
                </a:lnTo>
                <a:lnTo>
                  <a:pt x="280048" y="185668"/>
                </a:lnTo>
                <a:lnTo>
                  <a:pt x="267565" y="187987"/>
                </a:lnTo>
                <a:lnTo>
                  <a:pt x="255086" y="190307"/>
                </a:lnTo>
                <a:lnTo>
                  <a:pt x="242610" y="192630"/>
                </a:lnTo>
                <a:lnTo>
                  <a:pt x="230138" y="194957"/>
                </a:lnTo>
                <a:lnTo>
                  <a:pt x="220852" y="196692"/>
                </a:lnTo>
                <a:lnTo>
                  <a:pt x="220852" y="183992"/>
                </a:lnTo>
                <a:lnTo>
                  <a:pt x="220852" y="171292"/>
                </a:lnTo>
                <a:lnTo>
                  <a:pt x="220852" y="165069"/>
                </a:lnTo>
                <a:lnTo>
                  <a:pt x="220561" y="146688"/>
                </a:lnTo>
                <a:lnTo>
                  <a:pt x="219680" y="132160"/>
                </a:lnTo>
                <a:lnTo>
                  <a:pt x="218197" y="121486"/>
                </a:lnTo>
                <a:lnTo>
                  <a:pt x="216153" y="114777"/>
                </a:lnTo>
                <a:lnTo>
                  <a:pt x="208220" y="108284"/>
                </a:lnTo>
                <a:lnTo>
                  <a:pt x="193505" y="108292"/>
                </a:lnTo>
                <a:lnTo>
                  <a:pt x="180155" y="112961"/>
                </a:lnTo>
                <a:lnTo>
                  <a:pt x="170905" y="121478"/>
                </a:lnTo>
                <a:lnTo>
                  <a:pt x="165362" y="132817"/>
                </a:lnTo>
                <a:lnTo>
                  <a:pt x="162988" y="145818"/>
                </a:lnTo>
                <a:lnTo>
                  <a:pt x="162687" y="153512"/>
                </a:lnTo>
                <a:lnTo>
                  <a:pt x="163066" y="169432"/>
                </a:lnTo>
                <a:lnTo>
                  <a:pt x="164239" y="182145"/>
                </a:lnTo>
                <a:lnTo>
                  <a:pt x="166261" y="191650"/>
                </a:lnTo>
                <a:lnTo>
                  <a:pt x="171664" y="201163"/>
                </a:lnTo>
                <a:lnTo>
                  <a:pt x="181565" y="210216"/>
                </a:lnTo>
                <a:lnTo>
                  <a:pt x="189102" y="215234"/>
                </a:lnTo>
                <a:lnTo>
                  <a:pt x="195825" y="218887"/>
                </a:lnTo>
                <a:lnTo>
                  <a:pt x="204417" y="222829"/>
                </a:lnTo>
                <a:lnTo>
                  <a:pt x="214882" y="227064"/>
                </a:lnTo>
                <a:lnTo>
                  <a:pt x="227221" y="231595"/>
                </a:lnTo>
                <a:lnTo>
                  <a:pt x="241438" y="236424"/>
                </a:lnTo>
                <a:lnTo>
                  <a:pt x="257536" y="241554"/>
                </a:lnTo>
                <a:lnTo>
                  <a:pt x="266573" y="244317"/>
                </a:lnTo>
                <a:lnTo>
                  <a:pt x="283189" y="249510"/>
                </a:lnTo>
                <a:lnTo>
                  <a:pt x="298490" y="254834"/>
                </a:lnTo>
                <a:lnTo>
                  <a:pt x="312479" y="260289"/>
                </a:lnTo>
                <a:lnTo>
                  <a:pt x="325157" y="265877"/>
                </a:lnTo>
                <a:lnTo>
                  <a:pt x="346589" y="277456"/>
                </a:lnTo>
                <a:lnTo>
                  <a:pt x="362804" y="289579"/>
                </a:lnTo>
                <a:lnTo>
                  <a:pt x="375363" y="304558"/>
                </a:lnTo>
                <a:lnTo>
                  <a:pt x="384876" y="324797"/>
                </a:lnTo>
                <a:lnTo>
                  <a:pt x="390948" y="349918"/>
                </a:lnTo>
                <a:lnTo>
                  <a:pt x="392694" y="364318"/>
                </a:lnTo>
                <a:lnTo>
                  <a:pt x="393579" y="379949"/>
                </a:lnTo>
                <a:lnTo>
                  <a:pt x="393700" y="388716"/>
                </a:lnTo>
                <a:lnTo>
                  <a:pt x="393461" y="404387"/>
                </a:lnTo>
                <a:lnTo>
                  <a:pt x="392745" y="419258"/>
                </a:lnTo>
                <a:lnTo>
                  <a:pt x="391551" y="433328"/>
                </a:lnTo>
                <a:lnTo>
                  <a:pt x="389880" y="446595"/>
                </a:lnTo>
                <a:lnTo>
                  <a:pt x="385105" y="470718"/>
                </a:lnTo>
                <a:lnTo>
                  <a:pt x="378420" y="491618"/>
                </a:lnTo>
                <a:lnTo>
                  <a:pt x="369387" y="510193"/>
                </a:lnTo>
                <a:lnTo>
                  <a:pt x="355214" y="530294"/>
                </a:lnTo>
                <a:lnTo>
                  <a:pt x="337194" y="548565"/>
                </a:lnTo>
                <a:lnTo>
                  <a:pt x="326741" y="557009"/>
                </a:lnTo>
                <a:lnTo>
                  <a:pt x="315327" y="564988"/>
                </a:lnTo>
                <a:lnTo>
                  <a:pt x="302469" y="572800"/>
                </a:lnTo>
                <a:lnTo>
                  <a:pt x="280916" y="583633"/>
                </a:lnTo>
                <a:lnTo>
                  <a:pt x="257501" y="592822"/>
                </a:lnTo>
                <a:lnTo>
                  <a:pt x="245095" y="596798"/>
                </a:lnTo>
                <a:lnTo>
                  <a:pt x="232223" y="600360"/>
                </a:lnTo>
                <a:lnTo>
                  <a:pt x="218886" y="603507"/>
                </a:lnTo>
                <a:lnTo>
                  <a:pt x="192552" y="608342"/>
                </a:lnTo>
                <a:lnTo>
                  <a:pt x="178551" y="610226"/>
                </a:lnTo>
                <a:lnTo>
                  <a:pt x="165005" y="611539"/>
                </a:lnTo>
                <a:lnTo>
                  <a:pt x="151912" y="612282"/>
                </a:lnTo>
                <a:lnTo>
                  <a:pt x="139273" y="612453"/>
                </a:lnTo>
                <a:lnTo>
                  <a:pt x="127085" y="612054"/>
                </a:lnTo>
                <a:lnTo>
                  <a:pt x="104063" y="609542"/>
                </a:lnTo>
                <a:lnTo>
                  <a:pt x="89915" y="606648"/>
                </a:lnTo>
                <a:lnTo>
                  <a:pt x="75325" y="602291"/>
                </a:lnTo>
                <a:lnTo>
                  <a:pt x="62254" y="596923"/>
                </a:lnTo>
                <a:lnTo>
                  <a:pt x="50699" y="590540"/>
                </a:lnTo>
                <a:lnTo>
                  <a:pt x="32123" y="574720"/>
                </a:lnTo>
                <a:lnTo>
                  <a:pt x="23113" y="561944"/>
                </a:lnTo>
                <a:lnTo>
                  <a:pt x="15461" y="544202"/>
                </a:lnTo>
                <a:lnTo>
                  <a:pt x="9869" y="521916"/>
                </a:lnTo>
                <a:lnTo>
                  <a:pt x="7847" y="509073"/>
                </a:lnTo>
                <a:lnTo>
                  <a:pt x="6340" y="495098"/>
                </a:lnTo>
                <a:lnTo>
                  <a:pt x="5348" y="479993"/>
                </a:lnTo>
                <a:lnTo>
                  <a:pt x="4872" y="463758"/>
                </a:lnTo>
                <a:lnTo>
                  <a:pt x="4825" y="456534"/>
                </a:lnTo>
                <a:lnTo>
                  <a:pt x="4826" y="443831"/>
                </a:lnTo>
                <a:lnTo>
                  <a:pt x="4826" y="431143"/>
                </a:lnTo>
                <a:lnTo>
                  <a:pt x="17319" y="426138"/>
                </a:lnTo>
                <a:lnTo>
                  <a:pt x="29809" y="423812"/>
                </a:lnTo>
                <a:lnTo>
                  <a:pt x="42295" y="421490"/>
                </a:lnTo>
                <a:lnTo>
                  <a:pt x="54780" y="419170"/>
                </a:lnTo>
                <a:lnTo>
                  <a:pt x="67262" y="416852"/>
                </a:lnTo>
                <a:lnTo>
                  <a:pt x="79743" y="414535"/>
                </a:lnTo>
                <a:lnTo>
                  <a:pt x="92224" y="412218"/>
                </a:lnTo>
                <a:lnTo>
                  <a:pt x="104706" y="409900"/>
                </a:lnTo>
                <a:lnTo>
                  <a:pt x="117188" y="407582"/>
                </a:lnTo>
                <a:lnTo>
                  <a:pt x="129673" y="405261"/>
                </a:lnTo>
                <a:lnTo>
                  <a:pt x="142160" y="402938"/>
                </a:lnTo>
                <a:lnTo>
                  <a:pt x="154651" y="400612"/>
                </a:lnTo>
                <a:lnTo>
                  <a:pt x="163957" y="398876"/>
                </a:lnTo>
                <a:lnTo>
                  <a:pt x="163957" y="411576"/>
                </a:lnTo>
                <a:lnTo>
                  <a:pt x="163957" y="424276"/>
                </a:lnTo>
                <a:lnTo>
                  <a:pt x="163957" y="435833"/>
                </a:lnTo>
                <a:lnTo>
                  <a:pt x="164227" y="454121"/>
                </a:lnTo>
                <a:lnTo>
                  <a:pt x="165035" y="469382"/>
                </a:lnTo>
                <a:lnTo>
                  <a:pt x="166373" y="481615"/>
                </a:lnTo>
                <a:lnTo>
                  <a:pt x="168233" y="490822"/>
                </a:lnTo>
                <a:lnTo>
                  <a:pt x="169925" y="495650"/>
                </a:lnTo>
                <a:lnTo>
                  <a:pt x="177986" y="504124"/>
                </a:lnTo>
                <a:lnTo>
                  <a:pt x="190978" y="505711"/>
                </a:lnTo>
                <a:lnTo>
                  <a:pt x="193675" y="505302"/>
                </a:lnTo>
                <a:lnTo>
                  <a:pt x="207734" y="501003"/>
                </a:lnTo>
                <a:lnTo>
                  <a:pt x="217640" y="494214"/>
                </a:lnTo>
                <a:lnTo>
                  <a:pt x="224268" y="482571"/>
                </a:lnTo>
                <a:lnTo>
                  <a:pt x="226787" y="470611"/>
                </a:lnTo>
                <a:lnTo>
                  <a:pt x="227903" y="455073"/>
                </a:lnTo>
                <a:lnTo>
                  <a:pt x="227965" y="449803"/>
                </a:lnTo>
                <a:lnTo>
                  <a:pt x="227361" y="431195"/>
                </a:lnTo>
                <a:lnTo>
                  <a:pt x="225557" y="416630"/>
                </a:lnTo>
                <a:lnTo>
                  <a:pt x="222565" y="406095"/>
                </a:lnTo>
                <a:lnTo>
                  <a:pt x="218396" y="399579"/>
                </a:lnTo>
                <a:lnTo>
                  <a:pt x="209311" y="394216"/>
                </a:lnTo>
                <a:lnTo>
                  <a:pt x="201691" y="390650"/>
                </a:lnTo>
                <a:lnTo>
                  <a:pt x="191948" y="386432"/>
                </a:lnTo>
                <a:lnTo>
                  <a:pt x="180083" y="381562"/>
                </a:lnTo>
                <a:lnTo>
                  <a:pt x="166096" y="376042"/>
                </a:lnTo>
                <a:lnTo>
                  <a:pt x="149987" y="369872"/>
                </a:lnTo>
                <a:lnTo>
                  <a:pt x="131756" y="363054"/>
                </a:lnTo>
                <a:lnTo>
                  <a:pt x="113791" y="356458"/>
                </a:lnTo>
                <a:lnTo>
                  <a:pt x="96985" y="349954"/>
                </a:lnTo>
                <a:lnTo>
                  <a:pt x="81704" y="343366"/>
                </a:lnTo>
                <a:lnTo>
                  <a:pt x="67946" y="336694"/>
                </a:lnTo>
                <a:lnTo>
                  <a:pt x="55712" y="329937"/>
                </a:lnTo>
                <a:lnTo>
                  <a:pt x="45000" y="323096"/>
                </a:lnTo>
                <a:lnTo>
                  <a:pt x="35809" y="316170"/>
                </a:lnTo>
                <a:lnTo>
                  <a:pt x="21987" y="302067"/>
                </a:lnTo>
                <a:lnTo>
                  <a:pt x="12401" y="284444"/>
                </a:lnTo>
                <a:lnTo>
                  <a:pt x="8340" y="273390"/>
                </a:lnTo>
                <a:lnTo>
                  <a:pt x="5085" y="261572"/>
                </a:lnTo>
                <a:lnTo>
                  <a:pt x="2633" y="248987"/>
                </a:lnTo>
                <a:lnTo>
                  <a:pt x="982" y="235633"/>
                </a:lnTo>
                <a:lnTo>
                  <a:pt x="130" y="221507"/>
                </a:lnTo>
                <a:lnTo>
                  <a:pt x="0" y="213075"/>
                </a:lnTo>
                <a:lnTo>
                  <a:pt x="258" y="197125"/>
                </a:lnTo>
                <a:lnTo>
                  <a:pt x="1034" y="182093"/>
                </a:lnTo>
                <a:lnTo>
                  <a:pt x="2326" y="167979"/>
                </a:lnTo>
                <a:lnTo>
                  <a:pt x="4136" y="154783"/>
                </a:lnTo>
                <a:lnTo>
                  <a:pt x="6462" y="142505"/>
                </a:lnTo>
                <a:lnTo>
                  <a:pt x="9306" y="131144"/>
                </a:lnTo>
                <a:lnTo>
                  <a:pt x="16544" y="111178"/>
                </a:lnTo>
                <a:lnTo>
                  <a:pt x="24512" y="96520"/>
                </a:lnTo>
                <a:lnTo>
                  <a:pt x="31406" y="86697"/>
                </a:lnTo>
                <a:lnTo>
                  <a:pt x="39351" y="77307"/>
                </a:lnTo>
                <a:lnTo>
                  <a:pt x="48347" y="68349"/>
                </a:lnTo>
                <a:lnTo>
                  <a:pt x="58394" y="59824"/>
                </a:lnTo>
                <a:lnTo>
                  <a:pt x="69492" y="51732"/>
                </a:lnTo>
                <a:lnTo>
                  <a:pt x="81640" y="44072"/>
                </a:lnTo>
                <a:lnTo>
                  <a:pt x="92413" y="38058"/>
                </a:lnTo>
                <a:lnTo>
                  <a:pt x="103287" y="32609"/>
                </a:lnTo>
                <a:lnTo>
                  <a:pt x="114538" y="27565"/>
                </a:lnTo>
                <a:lnTo>
                  <a:pt x="126165" y="22924"/>
                </a:lnTo>
                <a:lnTo>
                  <a:pt x="138172" y="18688"/>
                </a:lnTo>
                <a:lnTo>
                  <a:pt x="150558" y="14856"/>
                </a:lnTo>
                <a:lnTo>
                  <a:pt x="163325" y="11429"/>
                </a:lnTo>
                <a:lnTo>
                  <a:pt x="176474" y="8406"/>
                </a:lnTo>
                <a:lnTo>
                  <a:pt x="185674" y="6573"/>
                </a:lnTo>
                <a:close/>
              </a:path>
            </a:pathLst>
          </a:custGeom>
          <a:ln w="9144">
            <a:solidFill>
              <a:srgbClr val="CC99FF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4" name="object 64"/>
          <p:cNvSpPr/>
          <p:nvPr/>
        </p:nvSpPr>
        <p:spPr>
          <a:xfrm>
            <a:off x="5572886" y="1806121"/>
            <a:ext cx="414147" cy="649931"/>
          </a:xfrm>
          <a:custGeom>
            <a:avLst/>
            <a:gdLst/>
            <a:ahLst/>
            <a:cxnLst/>
            <a:rect l="l" t="t" r="r" b="b"/>
            <a:pathLst>
              <a:path w="414147" h="649931">
                <a:moveTo>
                  <a:pt x="292354" y="2993"/>
                </a:moveTo>
                <a:lnTo>
                  <a:pt x="306998" y="846"/>
                </a:lnTo>
                <a:lnTo>
                  <a:pt x="320734" y="0"/>
                </a:lnTo>
                <a:lnTo>
                  <a:pt x="333564" y="457"/>
                </a:lnTo>
                <a:lnTo>
                  <a:pt x="345492" y="2221"/>
                </a:lnTo>
                <a:lnTo>
                  <a:pt x="356521" y="5296"/>
                </a:lnTo>
                <a:lnTo>
                  <a:pt x="366654" y="9685"/>
                </a:lnTo>
                <a:lnTo>
                  <a:pt x="379307" y="17794"/>
                </a:lnTo>
                <a:lnTo>
                  <a:pt x="388858" y="26525"/>
                </a:lnTo>
                <a:lnTo>
                  <a:pt x="396578" y="36573"/>
                </a:lnTo>
                <a:lnTo>
                  <a:pt x="402475" y="47958"/>
                </a:lnTo>
                <a:lnTo>
                  <a:pt x="405765" y="57603"/>
                </a:lnTo>
                <a:lnTo>
                  <a:pt x="407624" y="65551"/>
                </a:lnTo>
                <a:lnTo>
                  <a:pt x="409250" y="74759"/>
                </a:lnTo>
                <a:lnTo>
                  <a:pt x="410644" y="85226"/>
                </a:lnTo>
                <a:lnTo>
                  <a:pt x="411804" y="96952"/>
                </a:lnTo>
                <a:lnTo>
                  <a:pt x="412732" y="109937"/>
                </a:lnTo>
                <a:lnTo>
                  <a:pt x="413427" y="124182"/>
                </a:lnTo>
                <a:lnTo>
                  <a:pt x="413890" y="139686"/>
                </a:lnTo>
                <a:lnTo>
                  <a:pt x="414119" y="156449"/>
                </a:lnTo>
                <a:lnTo>
                  <a:pt x="414147" y="165045"/>
                </a:lnTo>
                <a:lnTo>
                  <a:pt x="414147" y="185448"/>
                </a:lnTo>
                <a:lnTo>
                  <a:pt x="414147" y="205850"/>
                </a:lnTo>
                <a:lnTo>
                  <a:pt x="414147" y="226253"/>
                </a:lnTo>
                <a:lnTo>
                  <a:pt x="414147" y="246655"/>
                </a:lnTo>
                <a:lnTo>
                  <a:pt x="414147" y="267058"/>
                </a:lnTo>
                <a:lnTo>
                  <a:pt x="414147" y="287460"/>
                </a:lnTo>
                <a:lnTo>
                  <a:pt x="414147" y="307863"/>
                </a:lnTo>
                <a:lnTo>
                  <a:pt x="414147" y="328266"/>
                </a:lnTo>
                <a:lnTo>
                  <a:pt x="414147" y="348668"/>
                </a:lnTo>
                <a:lnTo>
                  <a:pt x="414147" y="369071"/>
                </a:lnTo>
                <a:lnTo>
                  <a:pt x="414147" y="389473"/>
                </a:lnTo>
                <a:lnTo>
                  <a:pt x="414147" y="409876"/>
                </a:lnTo>
                <a:lnTo>
                  <a:pt x="414147" y="430278"/>
                </a:lnTo>
                <a:lnTo>
                  <a:pt x="414147" y="450681"/>
                </a:lnTo>
                <a:lnTo>
                  <a:pt x="414147" y="471083"/>
                </a:lnTo>
                <a:lnTo>
                  <a:pt x="414147" y="491486"/>
                </a:lnTo>
                <a:lnTo>
                  <a:pt x="414147" y="511889"/>
                </a:lnTo>
                <a:lnTo>
                  <a:pt x="414147" y="532291"/>
                </a:lnTo>
                <a:lnTo>
                  <a:pt x="414147" y="552694"/>
                </a:lnTo>
                <a:lnTo>
                  <a:pt x="414147" y="573096"/>
                </a:lnTo>
                <a:lnTo>
                  <a:pt x="401659" y="575404"/>
                </a:lnTo>
                <a:lnTo>
                  <a:pt x="389172" y="577716"/>
                </a:lnTo>
                <a:lnTo>
                  <a:pt x="376685" y="580030"/>
                </a:lnTo>
                <a:lnTo>
                  <a:pt x="364198" y="582346"/>
                </a:lnTo>
                <a:lnTo>
                  <a:pt x="351711" y="584664"/>
                </a:lnTo>
                <a:lnTo>
                  <a:pt x="339224" y="586983"/>
                </a:lnTo>
                <a:lnTo>
                  <a:pt x="326736" y="589303"/>
                </a:lnTo>
                <a:lnTo>
                  <a:pt x="314249" y="591623"/>
                </a:lnTo>
                <a:lnTo>
                  <a:pt x="301762" y="593942"/>
                </a:lnTo>
                <a:lnTo>
                  <a:pt x="289275" y="596261"/>
                </a:lnTo>
                <a:lnTo>
                  <a:pt x="276788" y="598577"/>
                </a:lnTo>
                <a:lnTo>
                  <a:pt x="264301" y="600892"/>
                </a:lnTo>
                <a:lnTo>
                  <a:pt x="251814" y="603205"/>
                </a:lnTo>
                <a:lnTo>
                  <a:pt x="239326" y="605515"/>
                </a:lnTo>
                <a:lnTo>
                  <a:pt x="234696" y="606370"/>
                </a:lnTo>
                <a:lnTo>
                  <a:pt x="234696" y="586215"/>
                </a:lnTo>
                <a:lnTo>
                  <a:pt x="234696" y="566060"/>
                </a:lnTo>
                <a:lnTo>
                  <a:pt x="234696" y="545905"/>
                </a:lnTo>
                <a:lnTo>
                  <a:pt x="234696" y="525750"/>
                </a:lnTo>
                <a:lnTo>
                  <a:pt x="234696" y="505594"/>
                </a:lnTo>
                <a:lnTo>
                  <a:pt x="234696" y="485437"/>
                </a:lnTo>
                <a:lnTo>
                  <a:pt x="234696" y="465280"/>
                </a:lnTo>
                <a:lnTo>
                  <a:pt x="234696" y="445123"/>
                </a:lnTo>
                <a:lnTo>
                  <a:pt x="234696" y="424964"/>
                </a:lnTo>
                <a:lnTo>
                  <a:pt x="234696" y="404805"/>
                </a:lnTo>
                <a:lnTo>
                  <a:pt x="234696" y="384645"/>
                </a:lnTo>
                <a:lnTo>
                  <a:pt x="234696" y="364484"/>
                </a:lnTo>
                <a:lnTo>
                  <a:pt x="234696" y="344322"/>
                </a:lnTo>
                <a:lnTo>
                  <a:pt x="234696" y="324158"/>
                </a:lnTo>
                <a:lnTo>
                  <a:pt x="234696" y="303993"/>
                </a:lnTo>
                <a:lnTo>
                  <a:pt x="234696" y="283827"/>
                </a:lnTo>
                <a:lnTo>
                  <a:pt x="234696" y="263659"/>
                </a:lnTo>
                <a:lnTo>
                  <a:pt x="234696" y="243489"/>
                </a:lnTo>
                <a:lnTo>
                  <a:pt x="234696" y="223318"/>
                </a:lnTo>
                <a:lnTo>
                  <a:pt x="234696" y="203145"/>
                </a:lnTo>
                <a:lnTo>
                  <a:pt x="234568" y="183615"/>
                </a:lnTo>
                <a:lnTo>
                  <a:pt x="234188" y="166993"/>
                </a:lnTo>
                <a:lnTo>
                  <a:pt x="233561" y="153276"/>
                </a:lnTo>
                <a:lnTo>
                  <a:pt x="232689" y="142458"/>
                </a:lnTo>
                <a:lnTo>
                  <a:pt x="231577" y="134536"/>
                </a:lnTo>
                <a:lnTo>
                  <a:pt x="223366" y="122282"/>
                </a:lnTo>
                <a:lnTo>
                  <a:pt x="209310" y="121450"/>
                </a:lnTo>
                <a:lnTo>
                  <a:pt x="208407" y="121611"/>
                </a:lnTo>
                <a:lnTo>
                  <a:pt x="195151" y="126640"/>
                </a:lnTo>
                <a:lnTo>
                  <a:pt x="186638" y="135825"/>
                </a:lnTo>
                <a:lnTo>
                  <a:pt x="184404" y="141169"/>
                </a:lnTo>
                <a:lnTo>
                  <a:pt x="183039" y="147368"/>
                </a:lnTo>
                <a:lnTo>
                  <a:pt x="181897" y="155939"/>
                </a:lnTo>
                <a:lnTo>
                  <a:pt x="180979" y="166884"/>
                </a:lnTo>
                <a:lnTo>
                  <a:pt x="180289" y="180201"/>
                </a:lnTo>
                <a:lnTo>
                  <a:pt x="179829" y="195891"/>
                </a:lnTo>
                <a:lnTo>
                  <a:pt x="179603" y="213954"/>
                </a:lnTo>
                <a:lnTo>
                  <a:pt x="179578" y="223084"/>
                </a:lnTo>
                <a:lnTo>
                  <a:pt x="179578" y="242763"/>
                </a:lnTo>
                <a:lnTo>
                  <a:pt x="179578" y="262441"/>
                </a:lnTo>
                <a:lnTo>
                  <a:pt x="179578" y="282120"/>
                </a:lnTo>
                <a:lnTo>
                  <a:pt x="179578" y="301799"/>
                </a:lnTo>
                <a:lnTo>
                  <a:pt x="179578" y="321477"/>
                </a:lnTo>
                <a:lnTo>
                  <a:pt x="179577" y="341156"/>
                </a:lnTo>
                <a:lnTo>
                  <a:pt x="179578" y="360835"/>
                </a:lnTo>
                <a:lnTo>
                  <a:pt x="179578" y="380513"/>
                </a:lnTo>
                <a:lnTo>
                  <a:pt x="179578" y="400192"/>
                </a:lnTo>
                <a:lnTo>
                  <a:pt x="179577" y="419871"/>
                </a:lnTo>
                <a:lnTo>
                  <a:pt x="179578" y="439549"/>
                </a:lnTo>
                <a:lnTo>
                  <a:pt x="179578" y="459228"/>
                </a:lnTo>
                <a:lnTo>
                  <a:pt x="179578" y="478907"/>
                </a:lnTo>
                <a:lnTo>
                  <a:pt x="179578" y="498585"/>
                </a:lnTo>
                <a:lnTo>
                  <a:pt x="179578" y="518264"/>
                </a:lnTo>
                <a:lnTo>
                  <a:pt x="179578" y="537943"/>
                </a:lnTo>
                <a:lnTo>
                  <a:pt x="179578" y="557621"/>
                </a:lnTo>
                <a:lnTo>
                  <a:pt x="179578" y="577300"/>
                </a:lnTo>
                <a:lnTo>
                  <a:pt x="179578" y="596979"/>
                </a:lnTo>
                <a:lnTo>
                  <a:pt x="179578" y="616657"/>
                </a:lnTo>
                <a:lnTo>
                  <a:pt x="167097" y="618964"/>
                </a:lnTo>
                <a:lnTo>
                  <a:pt x="154614" y="621274"/>
                </a:lnTo>
                <a:lnTo>
                  <a:pt x="142127" y="623586"/>
                </a:lnTo>
                <a:lnTo>
                  <a:pt x="129639" y="625901"/>
                </a:lnTo>
                <a:lnTo>
                  <a:pt x="117149" y="628217"/>
                </a:lnTo>
                <a:lnTo>
                  <a:pt x="104658" y="630535"/>
                </a:lnTo>
                <a:lnTo>
                  <a:pt x="92166" y="632853"/>
                </a:lnTo>
                <a:lnTo>
                  <a:pt x="79674" y="635171"/>
                </a:lnTo>
                <a:lnTo>
                  <a:pt x="67183" y="637489"/>
                </a:lnTo>
                <a:lnTo>
                  <a:pt x="54693" y="639806"/>
                </a:lnTo>
                <a:lnTo>
                  <a:pt x="42203" y="642121"/>
                </a:lnTo>
                <a:lnTo>
                  <a:pt x="29716" y="644434"/>
                </a:lnTo>
                <a:lnTo>
                  <a:pt x="17232" y="646745"/>
                </a:lnTo>
                <a:lnTo>
                  <a:pt x="4750" y="649053"/>
                </a:lnTo>
                <a:lnTo>
                  <a:pt x="0" y="649931"/>
                </a:lnTo>
                <a:lnTo>
                  <a:pt x="0" y="620823"/>
                </a:lnTo>
                <a:lnTo>
                  <a:pt x="0" y="591714"/>
                </a:lnTo>
                <a:lnTo>
                  <a:pt x="0" y="562606"/>
                </a:lnTo>
                <a:lnTo>
                  <a:pt x="0" y="533498"/>
                </a:lnTo>
                <a:lnTo>
                  <a:pt x="0" y="504389"/>
                </a:lnTo>
                <a:lnTo>
                  <a:pt x="0" y="475281"/>
                </a:lnTo>
                <a:lnTo>
                  <a:pt x="0" y="446172"/>
                </a:lnTo>
                <a:lnTo>
                  <a:pt x="0" y="417064"/>
                </a:lnTo>
                <a:lnTo>
                  <a:pt x="0" y="387956"/>
                </a:lnTo>
                <a:lnTo>
                  <a:pt x="0" y="358847"/>
                </a:lnTo>
                <a:lnTo>
                  <a:pt x="0" y="329739"/>
                </a:lnTo>
                <a:lnTo>
                  <a:pt x="0" y="300630"/>
                </a:lnTo>
                <a:lnTo>
                  <a:pt x="0" y="271522"/>
                </a:lnTo>
                <a:lnTo>
                  <a:pt x="0" y="242414"/>
                </a:lnTo>
                <a:lnTo>
                  <a:pt x="0" y="213305"/>
                </a:lnTo>
                <a:lnTo>
                  <a:pt x="0" y="184197"/>
                </a:lnTo>
                <a:lnTo>
                  <a:pt x="0" y="155088"/>
                </a:lnTo>
                <a:lnTo>
                  <a:pt x="0" y="125980"/>
                </a:lnTo>
                <a:lnTo>
                  <a:pt x="0" y="96872"/>
                </a:lnTo>
                <a:lnTo>
                  <a:pt x="0" y="67763"/>
                </a:lnTo>
                <a:lnTo>
                  <a:pt x="12479" y="65445"/>
                </a:lnTo>
                <a:lnTo>
                  <a:pt x="24962" y="63126"/>
                </a:lnTo>
                <a:lnTo>
                  <a:pt x="37447" y="60808"/>
                </a:lnTo>
                <a:lnTo>
                  <a:pt x="49934" y="58489"/>
                </a:lnTo>
                <a:lnTo>
                  <a:pt x="62423" y="56171"/>
                </a:lnTo>
                <a:lnTo>
                  <a:pt x="74913" y="53853"/>
                </a:lnTo>
                <a:lnTo>
                  <a:pt x="87404" y="51534"/>
                </a:lnTo>
                <a:lnTo>
                  <a:pt x="99895" y="49216"/>
                </a:lnTo>
                <a:lnTo>
                  <a:pt x="112386" y="46897"/>
                </a:lnTo>
                <a:lnTo>
                  <a:pt x="124875" y="44579"/>
                </a:lnTo>
                <a:lnTo>
                  <a:pt x="137364" y="42260"/>
                </a:lnTo>
                <a:lnTo>
                  <a:pt x="149851" y="39942"/>
                </a:lnTo>
                <a:lnTo>
                  <a:pt x="162335" y="37623"/>
                </a:lnTo>
                <a:lnTo>
                  <a:pt x="174816" y="35305"/>
                </a:lnTo>
                <a:lnTo>
                  <a:pt x="182626" y="33854"/>
                </a:lnTo>
                <a:lnTo>
                  <a:pt x="181913" y="46522"/>
                </a:lnTo>
                <a:lnTo>
                  <a:pt x="181200" y="59212"/>
                </a:lnTo>
                <a:lnTo>
                  <a:pt x="180487" y="71905"/>
                </a:lnTo>
                <a:lnTo>
                  <a:pt x="179775" y="84581"/>
                </a:lnTo>
                <a:lnTo>
                  <a:pt x="179578" y="88083"/>
                </a:lnTo>
                <a:lnTo>
                  <a:pt x="186479" y="76284"/>
                </a:lnTo>
                <a:lnTo>
                  <a:pt x="193905" y="65345"/>
                </a:lnTo>
                <a:lnTo>
                  <a:pt x="201850" y="55256"/>
                </a:lnTo>
                <a:lnTo>
                  <a:pt x="210305" y="46011"/>
                </a:lnTo>
                <a:lnTo>
                  <a:pt x="219264" y="37603"/>
                </a:lnTo>
                <a:lnTo>
                  <a:pt x="227330" y="31060"/>
                </a:lnTo>
                <a:lnTo>
                  <a:pt x="237722" y="23885"/>
                </a:lnTo>
                <a:lnTo>
                  <a:pt x="248674" y="17656"/>
                </a:lnTo>
                <a:lnTo>
                  <a:pt x="260180" y="12365"/>
                </a:lnTo>
                <a:lnTo>
                  <a:pt x="272237" y="8003"/>
                </a:lnTo>
                <a:lnTo>
                  <a:pt x="284840" y="4562"/>
                </a:lnTo>
                <a:lnTo>
                  <a:pt x="292354" y="2993"/>
                </a:lnTo>
                <a:close/>
              </a:path>
            </a:pathLst>
          </a:custGeom>
          <a:ln w="9144">
            <a:solidFill>
              <a:srgbClr val="CC99FF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5" name="object 65"/>
          <p:cNvSpPr/>
          <p:nvPr/>
        </p:nvSpPr>
        <p:spPr>
          <a:xfrm>
            <a:off x="5103495" y="1907714"/>
            <a:ext cx="411861" cy="612773"/>
          </a:xfrm>
          <a:custGeom>
            <a:avLst/>
            <a:gdLst/>
            <a:ahLst/>
            <a:cxnLst/>
            <a:rect l="l" t="t" r="r" b="b"/>
            <a:pathLst>
              <a:path w="411861" h="612773">
                <a:moveTo>
                  <a:pt x="198628" y="5921"/>
                </a:moveTo>
                <a:lnTo>
                  <a:pt x="213466" y="3435"/>
                </a:lnTo>
                <a:lnTo>
                  <a:pt x="227778" y="1620"/>
                </a:lnTo>
                <a:lnTo>
                  <a:pt x="241563" y="475"/>
                </a:lnTo>
                <a:lnTo>
                  <a:pt x="254822" y="0"/>
                </a:lnTo>
                <a:lnTo>
                  <a:pt x="267553" y="193"/>
                </a:lnTo>
                <a:lnTo>
                  <a:pt x="279758" y="1054"/>
                </a:lnTo>
                <a:lnTo>
                  <a:pt x="291436" y="2583"/>
                </a:lnTo>
                <a:lnTo>
                  <a:pt x="302587" y="4778"/>
                </a:lnTo>
                <a:lnTo>
                  <a:pt x="313211" y="7639"/>
                </a:lnTo>
                <a:lnTo>
                  <a:pt x="323215" y="11128"/>
                </a:lnTo>
                <a:lnTo>
                  <a:pt x="336118" y="16799"/>
                </a:lnTo>
                <a:lnTo>
                  <a:pt x="347920" y="23379"/>
                </a:lnTo>
                <a:lnTo>
                  <a:pt x="358620" y="30865"/>
                </a:lnTo>
                <a:lnTo>
                  <a:pt x="368215" y="39252"/>
                </a:lnTo>
                <a:lnTo>
                  <a:pt x="376702" y="48538"/>
                </a:lnTo>
                <a:lnTo>
                  <a:pt x="384081" y="58717"/>
                </a:lnTo>
                <a:lnTo>
                  <a:pt x="390349" y="69787"/>
                </a:lnTo>
                <a:lnTo>
                  <a:pt x="395753" y="82226"/>
                </a:lnTo>
                <a:lnTo>
                  <a:pt x="399074" y="91897"/>
                </a:lnTo>
                <a:lnTo>
                  <a:pt x="402013" y="102371"/>
                </a:lnTo>
                <a:lnTo>
                  <a:pt x="404568" y="113648"/>
                </a:lnTo>
                <a:lnTo>
                  <a:pt x="406740" y="125728"/>
                </a:lnTo>
                <a:lnTo>
                  <a:pt x="408529" y="138610"/>
                </a:lnTo>
                <a:lnTo>
                  <a:pt x="409935" y="152296"/>
                </a:lnTo>
                <a:lnTo>
                  <a:pt x="410958" y="166785"/>
                </a:lnTo>
                <a:lnTo>
                  <a:pt x="411598" y="182077"/>
                </a:lnTo>
                <a:lnTo>
                  <a:pt x="411855" y="198171"/>
                </a:lnTo>
                <a:lnTo>
                  <a:pt x="411861" y="200993"/>
                </a:lnTo>
                <a:lnTo>
                  <a:pt x="411860" y="213714"/>
                </a:lnTo>
                <a:lnTo>
                  <a:pt x="411860" y="226431"/>
                </a:lnTo>
                <a:lnTo>
                  <a:pt x="411861" y="239141"/>
                </a:lnTo>
                <a:lnTo>
                  <a:pt x="411861" y="251841"/>
                </a:lnTo>
                <a:lnTo>
                  <a:pt x="411861" y="264527"/>
                </a:lnTo>
                <a:lnTo>
                  <a:pt x="411860" y="277197"/>
                </a:lnTo>
                <a:lnTo>
                  <a:pt x="411861" y="278209"/>
                </a:lnTo>
                <a:lnTo>
                  <a:pt x="399374" y="280542"/>
                </a:lnTo>
                <a:lnTo>
                  <a:pt x="386888" y="282872"/>
                </a:lnTo>
                <a:lnTo>
                  <a:pt x="374402" y="285200"/>
                </a:lnTo>
                <a:lnTo>
                  <a:pt x="361915" y="287527"/>
                </a:lnTo>
                <a:lnTo>
                  <a:pt x="349429" y="289852"/>
                </a:lnTo>
                <a:lnTo>
                  <a:pt x="336943" y="292175"/>
                </a:lnTo>
                <a:lnTo>
                  <a:pt x="324456" y="294497"/>
                </a:lnTo>
                <a:lnTo>
                  <a:pt x="311970" y="296817"/>
                </a:lnTo>
                <a:lnTo>
                  <a:pt x="299484" y="299136"/>
                </a:lnTo>
                <a:lnTo>
                  <a:pt x="286997" y="301454"/>
                </a:lnTo>
                <a:lnTo>
                  <a:pt x="274511" y="303771"/>
                </a:lnTo>
                <a:lnTo>
                  <a:pt x="262025" y="306087"/>
                </a:lnTo>
                <a:lnTo>
                  <a:pt x="249538" y="308402"/>
                </a:lnTo>
                <a:lnTo>
                  <a:pt x="237052" y="310717"/>
                </a:lnTo>
                <a:lnTo>
                  <a:pt x="224566" y="313031"/>
                </a:lnTo>
                <a:lnTo>
                  <a:pt x="212079" y="315345"/>
                </a:lnTo>
                <a:lnTo>
                  <a:pt x="199593" y="317658"/>
                </a:lnTo>
                <a:lnTo>
                  <a:pt x="187107" y="319971"/>
                </a:lnTo>
                <a:lnTo>
                  <a:pt x="179451" y="321389"/>
                </a:lnTo>
                <a:lnTo>
                  <a:pt x="179451" y="334098"/>
                </a:lnTo>
                <a:lnTo>
                  <a:pt x="179450" y="346801"/>
                </a:lnTo>
                <a:lnTo>
                  <a:pt x="179451" y="359500"/>
                </a:lnTo>
                <a:lnTo>
                  <a:pt x="179450" y="372195"/>
                </a:lnTo>
                <a:lnTo>
                  <a:pt x="179451" y="384889"/>
                </a:lnTo>
                <a:lnTo>
                  <a:pt x="179451" y="397583"/>
                </a:lnTo>
                <a:lnTo>
                  <a:pt x="179451" y="410278"/>
                </a:lnTo>
                <a:lnTo>
                  <a:pt x="179451" y="422977"/>
                </a:lnTo>
                <a:lnTo>
                  <a:pt x="179451" y="435681"/>
                </a:lnTo>
                <a:lnTo>
                  <a:pt x="179451" y="447373"/>
                </a:lnTo>
                <a:lnTo>
                  <a:pt x="179819" y="465494"/>
                </a:lnTo>
                <a:lnTo>
                  <a:pt x="180934" y="479886"/>
                </a:lnTo>
                <a:lnTo>
                  <a:pt x="182808" y="490535"/>
                </a:lnTo>
                <a:lnTo>
                  <a:pt x="185293" y="497157"/>
                </a:lnTo>
                <a:lnTo>
                  <a:pt x="189103" y="504015"/>
                </a:lnTo>
                <a:lnTo>
                  <a:pt x="196469" y="506428"/>
                </a:lnTo>
                <a:lnTo>
                  <a:pt x="207518" y="504396"/>
                </a:lnTo>
                <a:lnTo>
                  <a:pt x="220891" y="499788"/>
                </a:lnTo>
                <a:lnTo>
                  <a:pt x="230496" y="491664"/>
                </a:lnTo>
                <a:lnTo>
                  <a:pt x="234823" y="484203"/>
                </a:lnTo>
                <a:lnTo>
                  <a:pt x="237411" y="476088"/>
                </a:lnTo>
                <a:lnTo>
                  <a:pt x="239388" y="465566"/>
                </a:lnTo>
                <a:lnTo>
                  <a:pt x="240756" y="452637"/>
                </a:lnTo>
                <a:lnTo>
                  <a:pt x="241513" y="437301"/>
                </a:lnTo>
                <a:lnTo>
                  <a:pt x="241681" y="424386"/>
                </a:lnTo>
                <a:lnTo>
                  <a:pt x="241681" y="411675"/>
                </a:lnTo>
                <a:lnTo>
                  <a:pt x="241681" y="398977"/>
                </a:lnTo>
                <a:lnTo>
                  <a:pt x="241681" y="386286"/>
                </a:lnTo>
                <a:lnTo>
                  <a:pt x="241681" y="373595"/>
                </a:lnTo>
                <a:lnTo>
                  <a:pt x="241681" y="360898"/>
                </a:lnTo>
                <a:lnTo>
                  <a:pt x="241681" y="348187"/>
                </a:lnTo>
                <a:lnTo>
                  <a:pt x="241681" y="347551"/>
                </a:lnTo>
                <a:lnTo>
                  <a:pt x="254176" y="345231"/>
                </a:lnTo>
                <a:lnTo>
                  <a:pt x="266668" y="342911"/>
                </a:lnTo>
                <a:lnTo>
                  <a:pt x="279156" y="340591"/>
                </a:lnTo>
                <a:lnTo>
                  <a:pt x="291643" y="338272"/>
                </a:lnTo>
                <a:lnTo>
                  <a:pt x="304128" y="335955"/>
                </a:lnTo>
                <a:lnTo>
                  <a:pt x="316612" y="333639"/>
                </a:lnTo>
                <a:lnTo>
                  <a:pt x="329095" y="331325"/>
                </a:lnTo>
                <a:lnTo>
                  <a:pt x="341579" y="329013"/>
                </a:lnTo>
                <a:lnTo>
                  <a:pt x="354063" y="326703"/>
                </a:lnTo>
                <a:lnTo>
                  <a:pt x="366548" y="324396"/>
                </a:lnTo>
                <a:lnTo>
                  <a:pt x="379036" y="322092"/>
                </a:lnTo>
                <a:lnTo>
                  <a:pt x="391525" y="319792"/>
                </a:lnTo>
                <a:lnTo>
                  <a:pt x="404019" y="317495"/>
                </a:lnTo>
                <a:lnTo>
                  <a:pt x="411861" y="316055"/>
                </a:lnTo>
                <a:lnTo>
                  <a:pt x="411861" y="328710"/>
                </a:lnTo>
                <a:lnTo>
                  <a:pt x="411861" y="341412"/>
                </a:lnTo>
                <a:lnTo>
                  <a:pt x="411861" y="354141"/>
                </a:lnTo>
                <a:lnTo>
                  <a:pt x="411861" y="358981"/>
                </a:lnTo>
                <a:lnTo>
                  <a:pt x="411706" y="374657"/>
                </a:lnTo>
                <a:lnTo>
                  <a:pt x="411241" y="389264"/>
                </a:lnTo>
                <a:lnTo>
                  <a:pt x="409381" y="415277"/>
                </a:lnTo>
                <a:lnTo>
                  <a:pt x="406281" y="437018"/>
                </a:lnTo>
                <a:lnTo>
                  <a:pt x="402150" y="453634"/>
                </a:lnTo>
                <a:lnTo>
                  <a:pt x="393255" y="475779"/>
                </a:lnTo>
                <a:lnTo>
                  <a:pt x="380134" y="499580"/>
                </a:lnTo>
                <a:lnTo>
                  <a:pt x="365220" y="521507"/>
                </a:lnTo>
                <a:lnTo>
                  <a:pt x="348522" y="540788"/>
                </a:lnTo>
                <a:lnTo>
                  <a:pt x="329613" y="557760"/>
                </a:lnTo>
                <a:lnTo>
                  <a:pt x="308610" y="572341"/>
                </a:lnTo>
                <a:lnTo>
                  <a:pt x="288266" y="583179"/>
                </a:lnTo>
                <a:lnTo>
                  <a:pt x="265580" y="592490"/>
                </a:lnTo>
                <a:lnTo>
                  <a:pt x="240553" y="600264"/>
                </a:lnTo>
                <a:lnTo>
                  <a:pt x="227161" y="603570"/>
                </a:lnTo>
                <a:lnTo>
                  <a:pt x="213184" y="606488"/>
                </a:lnTo>
                <a:lnTo>
                  <a:pt x="197007" y="609224"/>
                </a:lnTo>
                <a:lnTo>
                  <a:pt x="183360" y="610985"/>
                </a:lnTo>
                <a:lnTo>
                  <a:pt x="157334" y="612762"/>
                </a:lnTo>
                <a:lnTo>
                  <a:pt x="144957" y="612773"/>
                </a:lnTo>
                <a:lnTo>
                  <a:pt x="133007" y="612194"/>
                </a:lnTo>
                <a:lnTo>
                  <a:pt x="110617" y="609298"/>
                </a:lnTo>
                <a:lnTo>
                  <a:pt x="96398" y="606076"/>
                </a:lnTo>
                <a:lnTo>
                  <a:pt x="83294" y="601957"/>
                </a:lnTo>
                <a:lnTo>
                  <a:pt x="60429" y="591032"/>
                </a:lnTo>
                <a:lnTo>
                  <a:pt x="42799" y="577294"/>
                </a:lnTo>
                <a:lnTo>
                  <a:pt x="26220" y="557493"/>
                </a:lnTo>
                <a:lnTo>
                  <a:pt x="14141" y="535154"/>
                </a:lnTo>
                <a:lnTo>
                  <a:pt x="9271" y="521287"/>
                </a:lnTo>
                <a:lnTo>
                  <a:pt x="5059" y="502262"/>
                </a:lnTo>
                <a:lnTo>
                  <a:pt x="2122" y="478848"/>
                </a:lnTo>
                <a:lnTo>
                  <a:pt x="444" y="451031"/>
                </a:lnTo>
                <a:lnTo>
                  <a:pt x="74" y="435468"/>
                </a:lnTo>
                <a:lnTo>
                  <a:pt x="0" y="424005"/>
                </a:lnTo>
                <a:lnTo>
                  <a:pt x="0" y="411322"/>
                </a:lnTo>
                <a:lnTo>
                  <a:pt x="0" y="398635"/>
                </a:lnTo>
                <a:lnTo>
                  <a:pt x="0" y="385945"/>
                </a:lnTo>
                <a:lnTo>
                  <a:pt x="0" y="373251"/>
                </a:lnTo>
                <a:lnTo>
                  <a:pt x="0" y="360554"/>
                </a:lnTo>
                <a:lnTo>
                  <a:pt x="0" y="284327"/>
                </a:lnTo>
                <a:lnTo>
                  <a:pt x="0" y="271618"/>
                </a:lnTo>
                <a:lnTo>
                  <a:pt x="0" y="258909"/>
                </a:lnTo>
                <a:lnTo>
                  <a:pt x="0" y="254206"/>
                </a:lnTo>
                <a:lnTo>
                  <a:pt x="209" y="239121"/>
                </a:lnTo>
                <a:lnTo>
                  <a:pt x="838" y="224604"/>
                </a:lnTo>
                <a:lnTo>
                  <a:pt x="1889" y="210658"/>
                </a:lnTo>
                <a:lnTo>
                  <a:pt x="3364" y="197284"/>
                </a:lnTo>
                <a:lnTo>
                  <a:pt x="5262" y="184485"/>
                </a:lnTo>
                <a:lnTo>
                  <a:pt x="7588" y="172263"/>
                </a:lnTo>
                <a:lnTo>
                  <a:pt x="10340" y="160621"/>
                </a:lnTo>
                <a:lnTo>
                  <a:pt x="13523" y="149562"/>
                </a:lnTo>
                <a:lnTo>
                  <a:pt x="17136" y="139086"/>
                </a:lnTo>
                <a:lnTo>
                  <a:pt x="20828" y="130000"/>
                </a:lnTo>
                <a:lnTo>
                  <a:pt x="26255" y="118668"/>
                </a:lnTo>
                <a:lnTo>
                  <a:pt x="32446" y="107790"/>
                </a:lnTo>
                <a:lnTo>
                  <a:pt x="39405" y="97367"/>
                </a:lnTo>
                <a:lnTo>
                  <a:pt x="47135" y="87401"/>
                </a:lnTo>
                <a:lnTo>
                  <a:pt x="55637" y="77893"/>
                </a:lnTo>
                <a:lnTo>
                  <a:pt x="64914" y="68845"/>
                </a:lnTo>
                <a:lnTo>
                  <a:pt x="74969" y="60258"/>
                </a:lnTo>
                <a:lnTo>
                  <a:pt x="85805" y="52132"/>
                </a:lnTo>
                <a:lnTo>
                  <a:pt x="99677" y="42997"/>
                </a:lnTo>
                <a:lnTo>
                  <a:pt x="110409" y="36745"/>
                </a:lnTo>
                <a:lnTo>
                  <a:pt x="121479" y="30980"/>
                </a:lnTo>
                <a:lnTo>
                  <a:pt x="132885" y="25702"/>
                </a:lnTo>
                <a:lnTo>
                  <a:pt x="144627" y="20911"/>
                </a:lnTo>
                <a:lnTo>
                  <a:pt x="156706" y="16607"/>
                </a:lnTo>
                <a:lnTo>
                  <a:pt x="169122" y="12790"/>
                </a:lnTo>
                <a:lnTo>
                  <a:pt x="181874" y="9461"/>
                </a:lnTo>
                <a:lnTo>
                  <a:pt x="194963" y="6619"/>
                </a:lnTo>
                <a:lnTo>
                  <a:pt x="198628" y="5921"/>
                </a:lnTo>
                <a:close/>
              </a:path>
            </a:pathLst>
          </a:custGeom>
          <a:ln w="9144">
            <a:solidFill>
              <a:srgbClr val="CC99FF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6" name="object 66"/>
          <p:cNvSpPr/>
          <p:nvPr/>
        </p:nvSpPr>
        <p:spPr>
          <a:xfrm>
            <a:off x="3932427" y="2125754"/>
            <a:ext cx="402209" cy="614222"/>
          </a:xfrm>
          <a:custGeom>
            <a:avLst/>
            <a:gdLst/>
            <a:ahLst/>
            <a:cxnLst/>
            <a:rect l="l" t="t" r="r" b="b"/>
            <a:pathLst>
              <a:path w="402209" h="614222">
                <a:moveTo>
                  <a:pt x="199644" y="5051"/>
                </a:moveTo>
                <a:lnTo>
                  <a:pt x="213980" y="2719"/>
                </a:lnTo>
                <a:lnTo>
                  <a:pt x="227881" y="1100"/>
                </a:lnTo>
                <a:lnTo>
                  <a:pt x="241345" y="194"/>
                </a:lnTo>
                <a:lnTo>
                  <a:pt x="254371" y="0"/>
                </a:lnTo>
                <a:lnTo>
                  <a:pt x="266959" y="516"/>
                </a:lnTo>
                <a:lnTo>
                  <a:pt x="279107" y="1743"/>
                </a:lnTo>
                <a:lnTo>
                  <a:pt x="290814" y="3679"/>
                </a:lnTo>
                <a:lnTo>
                  <a:pt x="302081" y="6323"/>
                </a:lnTo>
                <a:lnTo>
                  <a:pt x="312906" y="9675"/>
                </a:lnTo>
                <a:lnTo>
                  <a:pt x="319532" y="12163"/>
                </a:lnTo>
                <a:lnTo>
                  <a:pt x="332798" y="18240"/>
                </a:lnTo>
                <a:lnTo>
                  <a:pt x="344767" y="25165"/>
                </a:lnTo>
                <a:lnTo>
                  <a:pt x="355437" y="32937"/>
                </a:lnTo>
                <a:lnTo>
                  <a:pt x="364809" y="41553"/>
                </a:lnTo>
                <a:lnTo>
                  <a:pt x="372883" y="51011"/>
                </a:lnTo>
                <a:lnTo>
                  <a:pt x="379658" y="61309"/>
                </a:lnTo>
                <a:lnTo>
                  <a:pt x="385135" y="72445"/>
                </a:lnTo>
                <a:lnTo>
                  <a:pt x="388991" y="83015"/>
                </a:lnTo>
                <a:lnTo>
                  <a:pt x="391817" y="92735"/>
                </a:lnTo>
                <a:lnTo>
                  <a:pt x="394303" y="103298"/>
                </a:lnTo>
                <a:lnTo>
                  <a:pt x="396450" y="114703"/>
                </a:lnTo>
                <a:lnTo>
                  <a:pt x="398257" y="126949"/>
                </a:lnTo>
                <a:lnTo>
                  <a:pt x="399725" y="140036"/>
                </a:lnTo>
                <a:lnTo>
                  <a:pt x="400854" y="153963"/>
                </a:lnTo>
                <a:lnTo>
                  <a:pt x="401643" y="168729"/>
                </a:lnTo>
                <a:lnTo>
                  <a:pt x="402093" y="184333"/>
                </a:lnTo>
                <a:lnTo>
                  <a:pt x="402209" y="197837"/>
                </a:lnTo>
                <a:lnTo>
                  <a:pt x="389728" y="200144"/>
                </a:lnTo>
                <a:lnTo>
                  <a:pt x="377245" y="202454"/>
                </a:lnTo>
                <a:lnTo>
                  <a:pt x="364758" y="204767"/>
                </a:lnTo>
                <a:lnTo>
                  <a:pt x="352270" y="207082"/>
                </a:lnTo>
                <a:lnTo>
                  <a:pt x="339779" y="209399"/>
                </a:lnTo>
                <a:lnTo>
                  <a:pt x="327288" y="211717"/>
                </a:lnTo>
                <a:lnTo>
                  <a:pt x="314795" y="214035"/>
                </a:lnTo>
                <a:lnTo>
                  <a:pt x="302304" y="216354"/>
                </a:lnTo>
                <a:lnTo>
                  <a:pt x="289812" y="218671"/>
                </a:lnTo>
                <a:lnTo>
                  <a:pt x="277322" y="220988"/>
                </a:lnTo>
                <a:lnTo>
                  <a:pt x="264835" y="223302"/>
                </a:lnTo>
                <a:lnTo>
                  <a:pt x="252349" y="225614"/>
                </a:lnTo>
                <a:lnTo>
                  <a:pt x="239867" y="227922"/>
                </a:lnTo>
                <a:lnTo>
                  <a:pt x="232918" y="229206"/>
                </a:lnTo>
                <a:lnTo>
                  <a:pt x="232918" y="216506"/>
                </a:lnTo>
                <a:lnTo>
                  <a:pt x="232918" y="203806"/>
                </a:lnTo>
                <a:lnTo>
                  <a:pt x="232918" y="191106"/>
                </a:lnTo>
                <a:lnTo>
                  <a:pt x="232918" y="178406"/>
                </a:lnTo>
                <a:lnTo>
                  <a:pt x="232918" y="165706"/>
                </a:lnTo>
                <a:lnTo>
                  <a:pt x="232918" y="162150"/>
                </a:lnTo>
                <a:lnTo>
                  <a:pt x="232497" y="144901"/>
                </a:lnTo>
                <a:lnTo>
                  <a:pt x="231226" y="131079"/>
                </a:lnTo>
                <a:lnTo>
                  <a:pt x="229090" y="120715"/>
                </a:lnTo>
                <a:lnTo>
                  <a:pt x="227076" y="115541"/>
                </a:lnTo>
                <a:lnTo>
                  <a:pt x="223266" y="107921"/>
                </a:lnTo>
                <a:lnTo>
                  <a:pt x="216154" y="105127"/>
                </a:lnTo>
                <a:lnTo>
                  <a:pt x="205867" y="107032"/>
                </a:lnTo>
                <a:lnTo>
                  <a:pt x="192935" y="112093"/>
                </a:lnTo>
                <a:lnTo>
                  <a:pt x="185033" y="121623"/>
                </a:lnTo>
                <a:lnTo>
                  <a:pt x="182564" y="129580"/>
                </a:lnTo>
                <a:lnTo>
                  <a:pt x="180892" y="140577"/>
                </a:lnTo>
                <a:lnTo>
                  <a:pt x="179897" y="154906"/>
                </a:lnTo>
                <a:lnTo>
                  <a:pt x="179578" y="172056"/>
                </a:lnTo>
                <a:lnTo>
                  <a:pt x="179578" y="185791"/>
                </a:lnTo>
                <a:lnTo>
                  <a:pt x="179578" y="199526"/>
                </a:lnTo>
                <a:lnTo>
                  <a:pt x="179578" y="213261"/>
                </a:lnTo>
                <a:lnTo>
                  <a:pt x="179578" y="226995"/>
                </a:lnTo>
                <a:lnTo>
                  <a:pt x="179578" y="240730"/>
                </a:lnTo>
                <a:lnTo>
                  <a:pt x="179577" y="254463"/>
                </a:lnTo>
                <a:lnTo>
                  <a:pt x="179578" y="268196"/>
                </a:lnTo>
                <a:lnTo>
                  <a:pt x="179578" y="281929"/>
                </a:lnTo>
                <a:lnTo>
                  <a:pt x="179578" y="295660"/>
                </a:lnTo>
                <a:lnTo>
                  <a:pt x="179577" y="309391"/>
                </a:lnTo>
                <a:lnTo>
                  <a:pt x="179578" y="323121"/>
                </a:lnTo>
                <a:lnTo>
                  <a:pt x="179578" y="446630"/>
                </a:lnTo>
                <a:lnTo>
                  <a:pt x="180186" y="462562"/>
                </a:lnTo>
                <a:lnTo>
                  <a:pt x="182013" y="475884"/>
                </a:lnTo>
                <a:lnTo>
                  <a:pt x="185057" y="486597"/>
                </a:lnTo>
                <a:lnTo>
                  <a:pt x="187579" y="491969"/>
                </a:lnTo>
                <a:lnTo>
                  <a:pt x="196442" y="501269"/>
                </a:lnTo>
                <a:lnTo>
                  <a:pt x="208398" y="503520"/>
                </a:lnTo>
                <a:lnTo>
                  <a:pt x="211074" y="503145"/>
                </a:lnTo>
                <a:lnTo>
                  <a:pt x="223609" y="498290"/>
                </a:lnTo>
                <a:lnTo>
                  <a:pt x="232506" y="489138"/>
                </a:lnTo>
                <a:lnTo>
                  <a:pt x="235839" y="482317"/>
                </a:lnTo>
                <a:lnTo>
                  <a:pt x="238175" y="474125"/>
                </a:lnTo>
                <a:lnTo>
                  <a:pt x="239966" y="463693"/>
                </a:lnTo>
                <a:lnTo>
                  <a:pt x="241224" y="451014"/>
                </a:lnTo>
                <a:lnTo>
                  <a:pt x="241960" y="436081"/>
                </a:lnTo>
                <a:lnTo>
                  <a:pt x="242189" y="419706"/>
                </a:lnTo>
                <a:lnTo>
                  <a:pt x="242188" y="407006"/>
                </a:lnTo>
                <a:lnTo>
                  <a:pt x="242189" y="394306"/>
                </a:lnTo>
                <a:lnTo>
                  <a:pt x="242189" y="381606"/>
                </a:lnTo>
                <a:lnTo>
                  <a:pt x="242189" y="368906"/>
                </a:lnTo>
                <a:lnTo>
                  <a:pt x="242188" y="356206"/>
                </a:lnTo>
                <a:lnTo>
                  <a:pt x="242189" y="350364"/>
                </a:lnTo>
                <a:lnTo>
                  <a:pt x="254675" y="348045"/>
                </a:lnTo>
                <a:lnTo>
                  <a:pt x="267161" y="345726"/>
                </a:lnTo>
                <a:lnTo>
                  <a:pt x="279648" y="343408"/>
                </a:lnTo>
                <a:lnTo>
                  <a:pt x="292134" y="341089"/>
                </a:lnTo>
                <a:lnTo>
                  <a:pt x="304621" y="338770"/>
                </a:lnTo>
                <a:lnTo>
                  <a:pt x="317107" y="336451"/>
                </a:lnTo>
                <a:lnTo>
                  <a:pt x="329594" y="334132"/>
                </a:lnTo>
                <a:lnTo>
                  <a:pt x="342080" y="331813"/>
                </a:lnTo>
                <a:lnTo>
                  <a:pt x="354567" y="329494"/>
                </a:lnTo>
                <a:lnTo>
                  <a:pt x="367053" y="327175"/>
                </a:lnTo>
                <a:lnTo>
                  <a:pt x="379540" y="324856"/>
                </a:lnTo>
                <a:lnTo>
                  <a:pt x="392026" y="322537"/>
                </a:lnTo>
                <a:lnTo>
                  <a:pt x="402209" y="320646"/>
                </a:lnTo>
                <a:lnTo>
                  <a:pt x="402052" y="336939"/>
                </a:lnTo>
                <a:lnTo>
                  <a:pt x="401765" y="352245"/>
                </a:lnTo>
                <a:lnTo>
                  <a:pt x="401353" y="366565"/>
                </a:lnTo>
                <a:lnTo>
                  <a:pt x="400159" y="392252"/>
                </a:lnTo>
                <a:lnTo>
                  <a:pt x="398490" y="414012"/>
                </a:lnTo>
                <a:lnTo>
                  <a:pt x="395185" y="437407"/>
                </a:lnTo>
                <a:lnTo>
                  <a:pt x="388418" y="460413"/>
                </a:lnTo>
                <a:lnTo>
                  <a:pt x="377794" y="484500"/>
                </a:lnTo>
                <a:lnTo>
                  <a:pt x="371028" y="496950"/>
                </a:lnTo>
                <a:lnTo>
                  <a:pt x="360258" y="514161"/>
                </a:lnTo>
                <a:lnTo>
                  <a:pt x="344496" y="534269"/>
                </a:lnTo>
                <a:lnTo>
                  <a:pt x="326455" y="552154"/>
                </a:lnTo>
                <a:lnTo>
                  <a:pt x="306135" y="567815"/>
                </a:lnTo>
                <a:lnTo>
                  <a:pt x="291863" y="576749"/>
                </a:lnTo>
                <a:lnTo>
                  <a:pt x="270460" y="587510"/>
                </a:lnTo>
                <a:lnTo>
                  <a:pt x="246880" y="596530"/>
                </a:lnTo>
                <a:lnTo>
                  <a:pt x="221113" y="603829"/>
                </a:lnTo>
                <a:lnTo>
                  <a:pt x="207407" y="606840"/>
                </a:lnTo>
                <a:lnTo>
                  <a:pt x="186371" y="610509"/>
                </a:lnTo>
                <a:lnTo>
                  <a:pt x="171620" y="612423"/>
                </a:lnTo>
                <a:lnTo>
                  <a:pt x="157549" y="613661"/>
                </a:lnTo>
                <a:lnTo>
                  <a:pt x="144160" y="614222"/>
                </a:lnTo>
                <a:lnTo>
                  <a:pt x="131451" y="614103"/>
                </a:lnTo>
                <a:lnTo>
                  <a:pt x="108076" y="611820"/>
                </a:lnTo>
                <a:lnTo>
                  <a:pt x="87425" y="606800"/>
                </a:lnTo>
                <a:lnTo>
                  <a:pt x="69005" y="599016"/>
                </a:lnTo>
                <a:lnTo>
                  <a:pt x="47512" y="584550"/>
                </a:lnTo>
                <a:lnTo>
                  <a:pt x="30431" y="565737"/>
                </a:lnTo>
                <a:lnTo>
                  <a:pt x="18542" y="544420"/>
                </a:lnTo>
                <a:lnTo>
                  <a:pt x="11991" y="525956"/>
                </a:lnTo>
                <a:lnTo>
                  <a:pt x="6856" y="504231"/>
                </a:lnTo>
                <a:lnTo>
                  <a:pt x="3143" y="479244"/>
                </a:lnTo>
                <a:lnTo>
                  <a:pt x="1821" y="465528"/>
                </a:lnTo>
                <a:lnTo>
                  <a:pt x="858" y="450996"/>
                </a:lnTo>
                <a:lnTo>
                  <a:pt x="252" y="435649"/>
                </a:lnTo>
                <a:lnTo>
                  <a:pt x="6" y="419487"/>
                </a:lnTo>
                <a:lnTo>
                  <a:pt x="0" y="416404"/>
                </a:lnTo>
                <a:lnTo>
                  <a:pt x="0" y="403714"/>
                </a:lnTo>
                <a:lnTo>
                  <a:pt x="0" y="391023"/>
                </a:lnTo>
                <a:lnTo>
                  <a:pt x="0" y="378332"/>
                </a:lnTo>
                <a:lnTo>
                  <a:pt x="0" y="365640"/>
                </a:lnTo>
                <a:lnTo>
                  <a:pt x="0" y="352946"/>
                </a:lnTo>
                <a:lnTo>
                  <a:pt x="0" y="340250"/>
                </a:lnTo>
                <a:lnTo>
                  <a:pt x="0" y="327553"/>
                </a:lnTo>
                <a:lnTo>
                  <a:pt x="0" y="314853"/>
                </a:lnTo>
                <a:lnTo>
                  <a:pt x="0" y="302150"/>
                </a:lnTo>
                <a:lnTo>
                  <a:pt x="0" y="250923"/>
                </a:lnTo>
                <a:lnTo>
                  <a:pt x="183" y="235055"/>
                </a:lnTo>
                <a:lnTo>
                  <a:pt x="733" y="219995"/>
                </a:lnTo>
                <a:lnTo>
                  <a:pt x="1648" y="205744"/>
                </a:lnTo>
                <a:lnTo>
                  <a:pt x="2928" y="192301"/>
                </a:lnTo>
                <a:lnTo>
                  <a:pt x="4571" y="179666"/>
                </a:lnTo>
                <a:lnTo>
                  <a:pt x="6577" y="167840"/>
                </a:lnTo>
                <a:lnTo>
                  <a:pt x="8944" y="156821"/>
                </a:lnTo>
                <a:lnTo>
                  <a:pt x="11671" y="146611"/>
                </a:lnTo>
                <a:lnTo>
                  <a:pt x="14757" y="137210"/>
                </a:lnTo>
                <a:lnTo>
                  <a:pt x="19425" y="126222"/>
                </a:lnTo>
                <a:lnTo>
                  <a:pt x="24786" y="116242"/>
                </a:lnTo>
                <a:lnTo>
                  <a:pt x="31197" y="106306"/>
                </a:lnTo>
                <a:lnTo>
                  <a:pt x="38660" y="96418"/>
                </a:lnTo>
                <a:lnTo>
                  <a:pt x="47177" y="86583"/>
                </a:lnTo>
                <a:lnTo>
                  <a:pt x="56748" y="76806"/>
                </a:lnTo>
                <a:lnTo>
                  <a:pt x="67376" y="67090"/>
                </a:lnTo>
                <a:lnTo>
                  <a:pt x="79061" y="57440"/>
                </a:lnTo>
                <a:lnTo>
                  <a:pt x="89413" y="49690"/>
                </a:lnTo>
                <a:lnTo>
                  <a:pt x="99600" y="42874"/>
                </a:lnTo>
                <a:lnTo>
                  <a:pt x="110189" y="36546"/>
                </a:lnTo>
                <a:lnTo>
                  <a:pt x="121181" y="30704"/>
                </a:lnTo>
                <a:lnTo>
                  <a:pt x="132575" y="25348"/>
                </a:lnTo>
                <a:lnTo>
                  <a:pt x="144372" y="20477"/>
                </a:lnTo>
                <a:lnTo>
                  <a:pt x="156571" y="16090"/>
                </a:lnTo>
                <a:lnTo>
                  <a:pt x="169172" y="12188"/>
                </a:lnTo>
                <a:lnTo>
                  <a:pt x="182176" y="8768"/>
                </a:lnTo>
                <a:lnTo>
                  <a:pt x="195583" y="5831"/>
                </a:lnTo>
                <a:lnTo>
                  <a:pt x="199644" y="5051"/>
                </a:lnTo>
                <a:close/>
              </a:path>
            </a:pathLst>
          </a:custGeom>
          <a:ln w="9144">
            <a:solidFill>
              <a:srgbClr val="CC99FF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7" name="object 67"/>
          <p:cNvSpPr/>
          <p:nvPr/>
        </p:nvSpPr>
        <p:spPr>
          <a:xfrm>
            <a:off x="3483482" y="2209099"/>
            <a:ext cx="402209" cy="614277"/>
          </a:xfrm>
          <a:custGeom>
            <a:avLst/>
            <a:gdLst/>
            <a:ahLst/>
            <a:cxnLst/>
            <a:rect l="l" t="t" r="r" b="b"/>
            <a:pathLst>
              <a:path w="402209" h="614277">
                <a:moveTo>
                  <a:pt x="199517" y="5145"/>
                </a:moveTo>
                <a:lnTo>
                  <a:pt x="213869" y="2780"/>
                </a:lnTo>
                <a:lnTo>
                  <a:pt x="227779" y="1134"/>
                </a:lnTo>
                <a:lnTo>
                  <a:pt x="241247" y="208"/>
                </a:lnTo>
                <a:lnTo>
                  <a:pt x="254272" y="0"/>
                </a:lnTo>
                <a:lnTo>
                  <a:pt x="266856" y="508"/>
                </a:lnTo>
                <a:lnTo>
                  <a:pt x="278997" y="1733"/>
                </a:lnTo>
                <a:lnTo>
                  <a:pt x="290697" y="3673"/>
                </a:lnTo>
                <a:lnTo>
                  <a:pt x="301954" y="6328"/>
                </a:lnTo>
                <a:lnTo>
                  <a:pt x="312769" y="9697"/>
                </a:lnTo>
                <a:lnTo>
                  <a:pt x="319532" y="12257"/>
                </a:lnTo>
                <a:lnTo>
                  <a:pt x="332823" y="18339"/>
                </a:lnTo>
                <a:lnTo>
                  <a:pt x="344809" y="25263"/>
                </a:lnTo>
                <a:lnTo>
                  <a:pt x="355487" y="33030"/>
                </a:lnTo>
                <a:lnTo>
                  <a:pt x="364856" y="41643"/>
                </a:lnTo>
                <a:lnTo>
                  <a:pt x="372912" y="51102"/>
                </a:lnTo>
                <a:lnTo>
                  <a:pt x="379655" y="61412"/>
                </a:lnTo>
                <a:lnTo>
                  <a:pt x="385082" y="72572"/>
                </a:lnTo>
                <a:lnTo>
                  <a:pt x="388898" y="83015"/>
                </a:lnTo>
                <a:lnTo>
                  <a:pt x="391752" y="92760"/>
                </a:lnTo>
                <a:lnTo>
                  <a:pt x="394259" y="103340"/>
                </a:lnTo>
                <a:lnTo>
                  <a:pt x="396422" y="114755"/>
                </a:lnTo>
                <a:lnTo>
                  <a:pt x="398241" y="127002"/>
                </a:lnTo>
                <a:lnTo>
                  <a:pt x="399717" y="140082"/>
                </a:lnTo>
                <a:lnTo>
                  <a:pt x="400850" y="153994"/>
                </a:lnTo>
                <a:lnTo>
                  <a:pt x="401642" y="168736"/>
                </a:lnTo>
                <a:lnTo>
                  <a:pt x="402093" y="184309"/>
                </a:lnTo>
                <a:lnTo>
                  <a:pt x="402209" y="197804"/>
                </a:lnTo>
                <a:lnTo>
                  <a:pt x="389730" y="200134"/>
                </a:lnTo>
                <a:lnTo>
                  <a:pt x="377248" y="202461"/>
                </a:lnTo>
                <a:lnTo>
                  <a:pt x="364763" y="204785"/>
                </a:lnTo>
                <a:lnTo>
                  <a:pt x="352276" y="207106"/>
                </a:lnTo>
                <a:lnTo>
                  <a:pt x="339788" y="209426"/>
                </a:lnTo>
                <a:lnTo>
                  <a:pt x="327298" y="211745"/>
                </a:lnTo>
                <a:lnTo>
                  <a:pt x="314807" y="214063"/>
                </a:lnTo>
                <a:lnTo>
                  <a:pt x="302317" y="216382"/>
                </a:lnTo>
                <a:lnTo>
                  <a:pt x="289827" y="218701"/>
                </a:lnTo>
                <a:lnTo>
                  <a:pt x="277339" y="221021"/>
                </a:lnTo>
                <a:lnTo>
                  <a:pt x="264853" y="223344"/>
                </a:lnTo>
                <a:lnTo>
                  <a:pt x="252370" y="225669"/>
                </a:lnTo>
                <a:lnTo>
                  <a:pt x="239889" y="227997"/>
                </a:lnTo>
                <a:lnTo>
                  <a:pt x="232918" y="229300"/>
                </a:lnTo>
                <a:lnTo>
                  <a:pt x="232918" y="216612"/>
                </a:lnTo>
                <a:lnTo>
                  <a:pt x="232918" y="203907"/>
                </a:lnTo>
                <a:lnTo>
                  <a:pt x="232918" y="191196"/>
                </a:lnTo>
                <a:lnTo>
                  <a:pt x="232918" y="178488"/>
                </a:lnTo>
                <a:lnTo>
                  <a:pt x="232918" y="165794"/>
                </a:lnTo>
                <a:lnTo>
                  <a:pt x="232918" y="162117"/>
                </a:lnTo>
                <a:lnTo>
                  <a:pt x="232495" y="144848"/>
                </a:lnTo>
                <a:lnTo>
                  <a:pt x="231217" y="131051"/>
                </a:lnTo>
                <a:lnTo>
                  <a:pt x="229069" y="120727"/>
                </a:lnTo>
                <a:lnTo>
                  <a:pt x="227076" y="115635"/>
                </a:lnTo>
                <a:lnTo>
                  <a:pt x="223266" y="108015"/>
                </a:lnTo>
                <a:lnTo>
                  <a:pt x="216154" y="105094"/>
                </a:lnTo>
                <a:lnTo>
                  <a:pt x="205740" y="106999"/>
                </a:lnTo>
                <a:lnTo>
                  <a:pt x="192877" y="112184"/>
                </a:lnTo>
                <a:lnTo>
                  <a:pt x="184989" y="121687"/>
                </a:lnTo>
                <a:lnTo>
                  <a:pt x="182564" y="129564"/>
                </a:lnTo>
                <a:lnTo>
                  <a:pt x="180892" y="140591"/>
                </a:lnTo>
                <a:lnTo>
                  <a:pt x="179897" y="154926"/>
                </a:lnTo>
                <a:lnTo>
                  <a:pt x="179578" y="172023"/>
                </a:lnTo>
                <a:lnTo>
                  <a:pt x="179578" y="185758"/>
                </a:lnTo>
                <a:lnTo>
                  <a:pt x="179578" y="199493"/>
                </a:lnTo>
                <a:lnTo>
                  <a:pt x="179577" y="213228"/>
                </a:lnTo>
                <a:lnTo>
                  <a:pt x="179578" y="226963"/>
                </a:lnTo>
                <a:lnTo>
                  <a:pt x="179578" y="240698"/>
                </a:lnTo>
                <a:lnTo>
                  <a:pt x="179577" y="254433"/>
                </a:lnTo>
                <a:lnTo>
                  <a:pt x="179578" y="268168"/>
                </a:lnTo>
                <a:lnTo>
                  <a:pt x="179578" y="281903"/>
                </a:lnTo>
                <a:lnTo>
                  <a:pt x="179578" y="295638"/>
                </a:lnTo>
                <a:lnTo>
                  <a:pt x="179577" y="309373"/>
                </a:lnTo>
                <a:lnTo>
                  <a:pt x="179578" y="323108"/>
                </a:lnTo>
                <a:lnTo>
                  <a:pt x="179578" y="336843"/>
                </a:lnTo>
                <a:lnTo>
                  <a:pt x="179578" y="350578"/>
                </a:lnTo>
                <a:lnTo>
                  <a:pt x="179577" y="364313"/>
                </a:lnTo>
                <a:lnTo>
                  <a:pt x="179578" y="378048"/>
                </a:lnTo>
                <a:lnTo>
                  <a:pt x="179577" y="391783"/>
                </a:lnTo>
                <a:lnTo>
                  <a:pt x="179578" y="405519"/>
                </a:lnTo>
                <a:lnTo>
                  <a:pt x="179578" y="419254"/>
                </a:lnTo>
                <a:lnTo>
                  <a:pt x="179578" y="432989"/>
                </a:lnTo>
                <a:lnTo>
                  <a:pt x="179578" y="446724"/>
                </a:lnTo>
                <a:lnTo>
                  <a:pt x="180190" y="462616"/>
                </a:lnTo>
                <a:lnTo>
                  <a:pt x="182026" y="475927"/>
                </a:lnTo>
                <a:lnTo>
                  <a:pt x="185087" y="486641"/>
                </a:lnTo>
                <a:lnTo>
                  <a:pt x="187579" y="491936"/>
                </a:lnTo>
                <a:lnTo>
                  <a:pt x="196442" y="501236"/>
                </a:lnTo>
                <a:lnTo>
                  <a:pt x="208398" y="503486"/>
                </a:lnTo>
                <a:lnTo>
                  <a:pt x="211074" y="503112"/>
                </a:lnTo>
                <a:lnTo>
                  <a:pt x="223609" y="498292"/>
                </a:lnTo>
                <a:lnTo>
                  <a:pt x="232506" y="489155"/>
                </a:lnTo>
                <a:lnTo>
                  <a:pt x="235839" y="482284"/>
                </a:lnTo>
                <a:lnTo>
                  <a:pt x="238126" y="474141"/>
                </a:lnTo>
                <a:lnTo>
                  <a:pt x="239912" y="463714"/>
                </a:lnTo>
                <a:lnTo>
                  <a:pt x="241188" y="451016"/>
                </a:lnTo>
                <a:lnTo>
                  <a:pt x="241949" y="436059"/>
                </a:lnTo>
                <a:lnTo>
                  <a:pt x="242189" y="419673"/>
                </a:lnTo>
                <a:lnTo>
                  <a:pt x="242189" y="406973"/>
                </a:lnTo>
                <a:lnTo>
                  <a:pt x="242188" y="394273"/>
                </a:lnTo>
                <a:lnTo>
                  <a:pt x="242189" y="381573"/>
                </a:lnTo>
                <a:lnTo>
                  <a:pt x="242189" y="368873"/>
                </a:lnTo>
                <a:lnTo>
                  <a:pt x="242189" y="356173"/>
                </a:lnTo>
                <a:lnTo>
                  <a:pt x="242189" y="350331"/>
                </a:lnTo>
                <a:lnTo>
                  <a:pt x="254677" y="348011"/>
                </a:lnTo>
                <a:lnTo>
                  <a:pt x="279653" y="343375"/>
                </a:lnTo>
                <a:lnTo>
                  <a:pt x="304630" y="338742"/>
                </a:lnTo>
                <a:lnTo>
                  <a:pt x="329606" y="334117"/>
                </a:lnTo>
                <a:lnTo>
                  <a:pt x="354583" y="329501"/>
                </a:lnTo>
                <a:lnTo>
                  <a:pt x="379559" y="324899"/>
                </a:lnTo>
                <a:lnTo>
                  <a:pt x="402209" y="320740"/>
                </a:lnTo>
                <a:lnTo>
                  <a:pt x="402051" y="337011"/>
                </a:lnTo>
                <a:lnTo>
                  <a:pt x="401765" y="352302"/>
                </a:lnTo>
                <a:lnTo>
                  <a:pt x="401351" y="366614"/>
                </a:lnTo>
                <a:lnTo>
                  <a:pt x="400154" y="392298"/>
                </a:lnTo>
                <a:lnTo>
                  <a:pt x="398482" y="414062"/>
                </a:lnTo>
                <a:lnTo>
                  <a:pt x="395188" y="437407"/>
                </a:lnTo>
                <a:lnTo>
                  <a:pt x="388436" y="460435"/>
                </a:lnTo>
                <a:lnTo>
                  <a:pt x="377839" y="484504"/>
                </a:lnTo>
                <a:lnTo>
                  <a:pt x="371091" y="496935"/>
                </a:lnTo>
                <a:lnTo>
                  <a:pt x="360213" y="514209"/>
                </a:lnTo>
                <a:lnTo>
                  <a:pt x="344404" y="534271"/>
                </a:lnTo>
                <a:lnTo>
                  <a:pt x="326372" y="552164"/>
                </a:lnTo>
                <a:lnTo>
                  <a:pt x="306115" y="567888"/>
                </a:lnTo>
                <a:lnTo>
                  <a:pt x="291858" y="576807"/>
                </a:lnTo>
                <a:lnTo>
                  <a:pt x="270428" y="587547"/>
                </a:lnTo>
                <a:lnTo>
                  <a:pt x="246825" y="596586"/>
                </a:lnTo>
                <a:lnTo>
                  <a:pt x="221069" y="603914"/>
                </a:lnTo>
                <a:lnTo>
                  <a:pt x="207391" y="606933"/>
                </a:lnTo>
                <a:lnTo>
                  <a:pt x="186371" y="610599"/>
                </a:lnTo>
                <a:lnTo>
                  <a:pt x="171620" y="612504"/>
                </a:lnTo>
                <a:lnTo>
                  <a:pt x="157549" y="613729"/>
                </a:lnTo>
                <a:lnTo>
                  <a:pt x="144160" y="614277"/>
                </a:lnTo>
                <a:lnTo>
                  <a:pt x="131451" y="614147"/>
                </a:lnTo>
                <a:lnTo>
                  <a:pt x="108076" y="611859"/>
                </a:lnTo>
                <a:lnTo>
                  <a:pt x="87425" y="606871"/>
                </a:lnTo>
                <a:lnTo>
                  <a:pt x="68970" y="599068"/>
                </a:lnTo>
                <a:lnTo>
                  <a:pt x="47447" y="584565"/>
                </a:lnTo>
                <a:lnTo>
                  <a:pt x="30393" y="565759"/>
                </a:lnTo>
                <a:lnTo>
                  <a:pt x="18542" y="544387"/>
                </a:lnTo>
                <a:lnTo>
                  <a:pt x="11991" y="525923"/>
                </a:lnTo>
                <a:lnTo>
                  <a:pt x="6856" y="504197"/>
                </a:lnTo>
                <a:lnTo>
                  <a:pt x="3143" y="479211"/>
                </a:lnTo>
                <a:lnTo>
                  <a:pt x="1821" y="465494"/>
                </a:lnTo>
                <a:lnTo>
                  <a:pt x="858" y="450963"/>
                </a:lnTo>
                <a:lnTo>
                  <a:pt x="252" y="435616"/>
                </a:lnTo>
                <a:lnTo>
                  <a:pt x="6" y="419453"/>
                </a:lnTo>
                <a:lnTo>
                  <a:pt x="0" y="416371"/>
                </a:lnTo>
                <a:lnTo>
                  <a:pt x="0" y="403671"/>
                </a:lnTo>
                <a:lnTo>
                  <a:pt x="0" y="390971"/>
                </a:lnTo>
                <a:lnTo>
                  <a:pt x="0" y="378271"/>
                </a:lnTo>
                <a:lnTo>
                  <a:pt x="0" y="365571"/>
                </a:lnTo>
                <a:lnTo>
                  <a:pt x="0" y="352871"/>
                </a:lnTo>
                <a:lnTo>
                  <a:pt x="0" y="340171"/>
                </a:lnTo>
                <a:lnTo>
                  <a:pt x="0" y="327471"/>
                </a:lnTo>
                <a:lnTo>
                  <a:pt x="0" y="314771"/>
                </a:lnTo>
                <a:lnTo>
                  <a:pt x="0" y="302071"/>
                </a:lnTo>
                <a:lnTo>
                  <a:pt x="0" y="289371"/>
                </a:lnTo>
                <a:lnTo>
                  <a:pt x="0" y="276671"/>
                </a:lnTo>
                <a:lnTo>
                  <a:pt x="0" y="263971"/>
                </a:lnTo>
                <a:lnTo>
                  <a:pt x="0" y="251271"/>
                </a:lnTo>
                <a:lnTo>
                  <a:pt x="0" y="251017"/>
                </a:lnTo>
                <a:lnTo>
                  <a:pt x="183" y="235149"/>
                </a:lnTo>
                <a:lnTo>
                  <a:pt x="733" y="220089"/>
                </a:lnTo>
                <a:lnTo>
                  <a:pt x="1648" y="205837"/>
                </a:lnTo>
                <a:lnTo>
                  <a:pt x="2928" y="192394"/>
                </a:lnTo>
                <a:lnTo>
                  <a:pt x="4571" y="179759"/>
                </a:lnTo>
                <a:lnTo>
                  <a:pt x="6577" y="167933"/>
                </a:lnTo>
                <a:lnTo>
                  <a:pt x="8944" y="156915"/>
                </a:lnTo>
                <a:lnTo>
                  <a:pt x="11671" y="146705"/>
                </a:lnTo>
                <a:lnTo>
                  <a:pt x="14757" y="137303"/>
                </a:lnTo>
                <a:lnTo>
                  <a:pt x="19420" y="126289"/>
                </a:lnTo>
                <a:lnTo>
                  <a:pt x="24774" y="116299"/>
                </a:lnTo>
                <a:lnTo>
                  <a:pt x="31177" y="106366"/>
                </a:lnTo>
                <a:lnTo>
                  <a:pt x="38629" y="96486"/>
                </a:lnTo>
                <a:lnTo>
                  <a:pt x="47133" y="86660"/>
                </a:lnTo>
                <a:lnTo>
                  <a:pt x="56690" y="76885"/>
                </a:lnTo>
                <a:lnTo>
                  <a:pt x="67300" y="67160"/>
                </a:lnTo>
                <a:lnTo>
                  <a:pt x="78967" y="57483"/>
                </a:lnTo>
                <a:lnTo>
                  <a:pt x="89422" y="49681"/>
                </a:lnTo>
                <a:lnTo>
                  <a:pt x="99614" y="42885"/>
                </a:lnTo>
                <a:lnTo>
                  <a:pt x="110204" y="36571"/>
                </a:lnTo>
                <a:lnTo>
                  <a:pt x="121195" y="30740"/>
                </a:lnTo>
                <a:lnTo>
                  <a:pt x="132588" y="25391"/>
                </a:lnTo>
                <a:lnTo>
                  <a:pt x="144384" y="20525"/>
                </a:lnTo>
                <a:lnTo>
                  <a:pt x="156585" y="16143"/>
                </a:lnTo>
                <a:lnTo>
                  <a:pt x="169192" y="12242"/>
                </a:lnTo>
                <a:lnTo>
                  <a:pt x="182207" y="8825"/>
                </a:lnTo>
                <a:lnTo>
                  <a:pt x="195630" y="5890"/>
                </a:lnTo>
                <a:lnTo>
                  <a:pt x="199517" y="5145"/>
                </a:lnTo>
                <a:close/>
              </a:path>
            </a:pathLst>
          </a:custGeom>
          <a:ln w="9144">
            <a:solidFill>
              <a:srgbClr val="CC99FF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8" name="object 68"/>
          <p:cNvSpPr/>
          <p:nvPr/>
        </p:nvSpPr>
        <p:spPr>
          <a:xfrm>
            <a:off x="2133599" y="2458825"/>
            <a:ext cx="411480" cy="615254"/>
          </a:xfrm>
          <a:custGeom>
            <a:avLst/>
            <a:gdLst/>
            <a:ahLst/>
            <a:cxnLst/>
            <a:rect l="l" t="t" r="r" b="b"/>
            <a:pathLst>
              <a:path w="411480" h="615254">
                <a:moveTo>
                  <a:pt x="200025" y="5863"/>
                </a:moveTo>
                <a:lnTo>
                  <a:pt x="214416" y="3486"/>
                </a:lnTo>
                <a:lnTo>
                  <a:pt x="228305" y="1716"/>
                </a:lnTo>
                <a:lnTo>
                  <a:pt x="241693" y="553"/>
                </a:lnTo>
                <a:lnTo>
                  <a:pt x="254581" y="0"/>
                </a:lnTo>
                <a:lnTo>
                  <a:pt x="266970" y="56"/>
                </a:lnTo>
                <a:lnTo>
                  <a:pt x="278862" y="724"/>
                </a:lnTo>
                <a:lnTo>
                  <a:pt x="290257" y="2006"/>
                </a:lnTo>
                <a:lnTo>
                  <a:pt x="301159" y="3901"/>
                </a:lnTo>
                <a:lnTo>
                  <a:pt x="317887" y="8179"/>
                </a:lnTo>
                <a:lnTo>
                  <a:pt x="330853" y="12721"/>
                </a:lnTo>
                <a:lnTo>
                  <a:pt x="342687" y="18089"/>
                </a:lnTo>
                <a:lnTo>
                  <a:pt x="353391" y="24280"/>
                </a:lnTo>
                <a:lnTo>
                  <a:pt x="362969" y="31289"/>
                </a:lnTo>
                <a:lnTo>
                  <a:pt x="370586" y="38248"/>
                </a:lnTo>
                <a:lnTo>
                  <a:pt x="379639" y="48367"/>
                </a:lnTo>
                <a:lnTo>
                  <a:pt x="387423" y="58864"/>
                </a:lnTo>
                <a:lnTo>
                  <a:pt x="393950" y="69732"/>
                </a:lnTo>
                <a:lnTo>
                  <a:pt x="399233" y="80966"/>
                </a:lnTo>
                <a:lnTo>
                  <a:pt x="402844" y="91080"/>
                </a:lnTo>
                <a:lnTo>
                  <a:pt x="405074" y="99752"/>
                </a:lnTo>
                <a:lnTo>
                  <a:pt x="406975" y="109705"/>
                </a:lnTo>
                <a:lnTo>
                  <a:pt x="408545" y="120944"/>
                </a:lnTo>
                <a:lnTo>
                  <a:pt x="409782" y="133473"/>
                </a:lnTo>
                <a:lnTo>
                  <a:pt x="410684" y="147297"/>
                </a:lnTo>
                <a:lnTo>
                  <a:pt x="411249" y="162418"/>
                </a:lnTo>
                <a:lnTo>
                  <a:pt x="411475" y="178841"/>
                </a:lnTo>
                <a:lnTo>
                  <a:pt x="411480" y="194323"/>
                </a:lnTo>
                <a:lnTo>
                  <a:pt x="411479" y="207019"/>
                </a:lnTo>
                <a:lnTo>
                  <a:pt x="411480" y="219719"/>
                </a:lnTo>
                <a:lnTo>
                  <a:pt x="411480" y="232423"/>
                </a:lnTo>
                <a:lnTo>
                  <a:pt x="411480" y="245128"/>
                </a:lnTo>
                <a:lnTo>
                  <a:pt x="411480" y="257833"/>
                </a:lnTo>
                <a:lnTo>
                  <a:pt x="411480" y="270538"/>
                </a:lnTo>
                <a:lnTo>
                  <a:pt x="411480" y="283242"/>
                </a:lnTo>
                <a:lnTo>
                  <a:pt x="411480" y="295943"/>
                </a:lnTo>
                <a:lnTo>
                  <a:pt x="411480" y="308641"/>
                </a:lnTo>
                <a:lnTo>
                  <a:pt x="411480" y="321333"/>
                </a:lnTo>
                <a:lnTo>
                  <a:pt x="411480" y="324252"/>
                </a:lnTo>
                <a:lnTo>
                  <a:pt x="411385" y="340834"/>
                </a:lnTo>
                <a:lnTo>
                  <a:pt x="411102" y="356462"/>
                </a:lnTo>
                <a:lnTo>
                  <a:pt x="410629" y="371137"/>
                </a:lnTo>
                <a:lnTo>
                  <a:pt x="409968" y="384857"/>
                </a:lnTo>
                <a:lnTo>
                  <a:pt x="408078" y="409436"/>
                </a:lnTo>
                <a:lnTo>
                  <a:pt x="405432" y="430199"/>
                </a:lnTo>
                <a:lnTo>
                  <a:pt x="400572" y="452578"/>
                </a:lnTo>
                <a:lnTo>
                  <a:pt x="392152" y="475871"/>
                </a:lnTo>
                <a:lnTo>
                  <a:pt x="380276" y="498879"/>
                </a:lnTo>
                <a:lnTo>
                  <a:pt x="369316" y="515641"/>
                </a:lnTo>
                <a:lnTo>
                  <a:pt x="353257" y="535313"/>
                </a:lnTo>
                <a:lnTo>
                  <a:pt x="334838" y="552729"/>
                </a:lnTo>
                <a:lnTo>
                  <a:pt x="314076" y="567889"/>
                </a:lnTo>
                <a:lnTo>
                  <a:pt x="302006" y="575077"/>
                </a:lnTo>
                <a:lnTo>
                  <a:pt x="280318" y="585853"/>
                </a:lnTo>
                <a:lnTo>
                  <a:pt x="257057" y="594958"/>
                </a:lnTo>
                <a:lnTo>
                  <a:pt x="232223" y="602392"/>
                </a:lnTo>
                <a:lnTo>
                  <a:pt x="207518" y="607843"/>
                </a:lnTo>
                <a:lnTo>
                  <a:pt x="192909" y="610348"/>
                </a:lnTo>
                <a:lnTo>
                  <a:pt x="178881" y="612342"/>
                </a:lnTo>
                <a:lnTo>
                  <a:pt x="152552" y="614795"/>
                </a:lnTo>
                <a:lnTo>
                  <a:pt x="140245" y="615254"/>
                </a:lnTo>
                <a:lnTo>
                  <a:pt x="128506" y="615202"/>
                </a:lnTo>
                <a:lnTo>
                  <a:pt x="106680" y="613558"/>
                </a:lnTo>
                <a:lnTo>
                  <a:pt x="92228" y="611118"/>
                </a:lnTo>
                <a:lnTo>
                  <a:pt x="66983" y="602879"/>
                </a:lnTo>
                <a:lnTo>
                  <a:pt x="46647" y="590256"/>
                </a:lnTo>
                <a:lnTo>
                  <a:pt x="34078" y="577555"/>
                </a:lnTo>
                <a:lnTo>
                  <a:pt x="20316" y="556673"/>
                </a:lnTo>
                <a:lnTo>
                  <a:pt x="10478" y="531818"/>
                </a:lnTo>
                <a:lnTo>
                  <a:pt x="5798" y="510991"/>
                </a:lnTo>
                <a:lnTo>
                  <a:pt x="2845" y="488465"/>
                </a:lnTo>
                <a:lnTo>
                  <a:pt x="928" y="461768"/>
                </a:lnTo>
                <a:lnTo>
                  <a:pt x="361" y="446854"/>
                </a:lnTo>
                <a:lnTo>
                  <a:pt x="56" y="430893"/>
                </a:lnTo>
                <a:lnTo>
                  <a:pt x="0" y="407191"/>
                </a:lnTo>
                <a:lnTo>
                  <a:pt x="0" y="394495"/>
                </a:lnTo>
                <a:lnTo>
                  <a:pt x="0" y="381795"/>
                </a:lnTo>
                <a:lnTo>
                  <a:pt x="0" y="369092"/>
                </a:lnTo>
                <a:lnTo>
                  <a:pt x="0" y="356388"/>
                </a:lnTo>
                <a:lnTo>
                  <a:pt x="0" y="343682"/>
                </a:lnTo>
                <a:lnTo>
                  <a:pt x="0" y="330977"/>
                </a:lnTo>
                <a:lnTo>
                  <a:pt x="0" y="318273"/>
                </a:lnTo>
                <a:lnTo>
                  <a:pt x="0" y="305571"/>
                </a:lnTo>
                <a:lnTo>
                  <a:pt x="0" y="292872"/>
                </a:lnTo>
                <a:lnTo>
                  <a:pt x="0" y="280176"/>
                </a:lnTo>
                <a:lnTo>
                  <a:pt x="0" y="270785"/>
                </a:lnTo>
                <a:lnTo>
                  <a:pt x="167" y="255395"/>
                </a:lnTo>
                <a:lnTo>
                  <a:pt x="668" y="240604"/>
                </a:lnTo>
                <a:lnTo>
                  <a:pt x="1502" y="226412"/>
                </a:lnTo>
                <a:lnTo>
                  <a:pt x="2669" y="212821"/>
                </a:lnTo>
                <a:lnTo>
                  <a:pt x="4168" y="199830"/>
                </a:lnTo>
                <a:lnTo>
                  <a:pt x="5998" y="187441"/>
                </a:lnTo>
                <a:lnTo>
                  <a:pt x="8159" y="175654"/>
                </a:lnTo>
                <a:lnTo>
                  <a:pt x="10649" y="164470"/>
                </a:lnTo>
                <a:lnTo>
                  <a:pt x="13469" y="153889"/>
                </a:lnTo>
                <a:lnTo>
                  <a:pt x="16617" y="143913"/>
                </a:lnTo>
                <a:lnTo>
                  <a:pt x="22412" y="129150"/>
                </a:lnTo>
                <a:lnTo>
                  <a:pt x="27858" y="118040"/>
                </a:lnTo>
                <a:lnTo>
                  <a:pt x="34117" y="107282"/>
                </a:lnTo>
                <a:lnTo>
                  <a:pt x="41189" y="96878"/>
                </a:lnTo>
                <a:lnTo>
                  <a:pt x="49074" y="86832"/>
                </a:lnTo>
                <a:lnTo>
                  <a:pt x="57772" y="77146"/>
                </a:lnTo>
                <a:lnTo>
                  <a:pt x="67283" y="67822"/>
                </a:lnTo>
                <a:lnTo>
                  <a:pt x="77607" y="58863"/>
                </a:lnTo>
                <a:lnTo>
                  <a:pt x="91176" y="48575"/>
                </a:lnTo>
                <a:lnTo>
                  <a:pt x="101079" y="42078"/>
                </a:lnTo>
                <a:lnTo>
                  <a:pt x="111494" y="36028"/>
                </a:lnTo>
                <a:lnTo>
                  <a:pt x="122421" y="30423"/>
                </a:lnTo>
                <a:lnTo>
                  <a:pt x="133857" y="25265"/>
                </a:lnTo>
                <a:lnTo>
                  <a:pt x="145802" y="20551"/>
                </a:lnTo>
                <a:lnTo>
                  <a:pt x="158253" y="16281"/>
                </a:lnTo>
                <a:lnTo>
                  <a:pt x="171210" y="12454"/>
                </a:lnTo>
                <a:lnTo>
                  <a:pt x="184670" y="9070"/>
                </a:lnTo>
                <a:lnTo>
                  <a:pt x="198633" y="6127"/>
                </a:lnTo>
                <a:lnTo>
                  <a:pt x="200025" y="5863"/>
                </a:lnTo>
                <a:close/>
              </a:path>
            </a:pathLst>
          </a:custGeom>
          <a:ln w="9144">
            <a:solidFill>
              <a:srgbClr val="CC99FF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9" name="object 69"/>
          <p:cNvSpPr/>
          <p:nvPr/>
        </p:nvSpPr>
        <p:spPr>
          <a:xfrm>
            <a:off x="6019800" y="1672589"/>
            <a:ext cx="274701" cy="674243"/>
          </a:xfrm>
          <a:custGeom>
            <a:avLst/>
            <a:gdLst/>
            <a:ahLst/>
            <a:cxnLst/>
            <a:rect l="l" t="t" r="r" b="b"/>
            <a:pathLst>
              <a:path w="274701" h="674243">
                <a:moveTo>
                  <a:pt x="38735" y="33527"/>
                </a:moveTo>
                <a:lnTo>
                  <a:pt x="51211" y="31201"/>
                </a:lnTo>
                <a:lnTo>
                  <a:pt x="63688" y="28875"/>
                </a:lnTo>
                <a:lnTo>
                  <a:pt x="76165" y="26549"/>
                </a:lnTo>
                <a:lnTo>
                  <a:pt x="88643" y="24223"/>
                </a:lnTo>
                <a:lnTo>
                  <a:pt x="101122" y="21897"/>
                </a:lnTo>
                <a:lnTo>
                  <a:pt x="113602" y="19571"/>
                </a:lnTo>
                <a:lnTo>
                  <a:pt x="126084" y="17245"/>
                </a:lnTo>
                <a:lnTo>
                  <a:pt x="138567" y="14919"/>
                </a:lnTo>
                <a:lnTo>
                  <a:pt x="151053" y="12593"/>
                </a:lnTo>
                <a:lnTo>
                  <a:pt x="163540" y="10267"/>
                </a:lnTo>
                <a:lnTo>
                  <a:pt x="176031" y="7940"/>
                </a:lnTo>
                <a:lnTo>
                  <a:pt x="188524" y="5614"/>
                </a:lnTo>
                <a:lnTo>
                  <a:pt x="201020" y="3288"/>
                </a:lnTo>
                <a:lnTo>
                  <a:pt x="213520" y="962"/>
                </a:lnTo>
                <a:lnTo>
                  <a:pt x="218694" y="0"/>
                </a:lnTo>
                <a:lnTo>
                  <a:pt x="218694" y="12699"/>
                </a:lnTo>
                <a:lnTo>
                  <a:pt x="218694" y="25399"/>
                </a:lnTo>
                <a:lnTo>
                  <a:pt x="218694" y="38100"/>
                </a:lnTo>
                <a:lnTo>
                  <a:pt x="218694" y="50800"/>
                </a:lnTo>
                <a:lnTo>
                  <a:pt x="218694" y="63499"/>
                </a:lnTo>
                <a:lnTo>
                  <a:pt x="218694" y="76200"/>
                </a:lnTo>
                <a:lnTo>
                  <a:pt x="218694" y="88900"/>
                </a:lnTo>
                <a:lnTo>
                  <a:pt x="218694" y="91821"/>
                </a:lnTo>
                <a:lnTo>
                  <a:pt x="231179" y="89463"/>
                </a:lnTo>
                <a:lnTo>
                  <a:pt x="243664" y="87119"/>
                </a:lnTo>
                <a:lnTo>
                  <a:pt x="256149" y="84801"/>
                </a:lnTo>
                <a:lnTo>
                  <a:pt x="267081" y="82804"/>
                </a:lnTo>
                <a:lnTo>
                  <a:pt x="267080" y="95514"/>
                </a:lnTo>
                <a:lnTo>
                  <a:pt x="267081" y="108215"/>
                </a:lnTo>
                <a:lnTo>
                  <a:pt x="267081" y="120909"/>
                </a:lnTo>
                <a:lnTo>
                  <a:pt x="267081" y="133600"/>
                </a:lnTo>
                <a:lnTo>
                  <a:pt x="267081" y="146293"/>
                </a:lnTo>
                <a:lnTo>
                  <a:pt x="267081" y="158992"/>
                </a:lnTo>
                <a:lnTo>
                  <a:pt x="267081" y="171700"/>
                </a:lnTo>
                <a:lnTo>
                  <a:pt x="267081" y="174879"/>
                </a:lnTo>
                <a:lnTo>
                  <a:pt x="254595" y="177217"/>
                </a:lnTo>
                <a:lnTo>
                  <a:pt x="242110" y="179531"/>
                </a:lnTo>
                <a:lnTo>
                  <a:pt x="229625" y="181846"/>
                </a:lnTo>
                <a:lnTo>
                  <a:pt x="218694" y="183896"/>
                </a:lnTo>
                <a:lnTo>
                  <a:pt x="218694" y="199477"/>
                </a:lnTo>
                <a:lnTo>
                  <a:pt x="218694" y="215058"/>
                </a:lnTo>
                <a:lnTo>
                  <a:pt x="218694" y="230636"/>
                </a:lnTo>
                <a:lnTo>
                  <a:pt x="218694" y="246214"/>
                </a:lnTo>
                <a:lnTo>
                  <a:pt x="218694" y="261790"/>
                </a:lnTo>
                <a:lnTo>
                  <a:pt x="218693" y="277365"/>
                </a:lnTo>
                <a:lnTo>
                  <a:pt x="218694" y="292940"/>
                </a:lnTo>
                <a:lnTo>
                  <a:pt x="218694" y="308514"/>
                </a:lnTo>
                <a:lnTo>
                  <a:pt x="218694" y="324088"/>
                </a:lnTo>
                <a:lnTo>
                  <a:pt x="218693" y="339661"/>
                </a:lnTo>
                <a:lnTo>
                  <a:pt x="218694" y="355234"/>
                </a:lnTo>
                <a:lnTo>
                  <a:pt x="218694" y="370808"/>
                </a:lnTo>
                <a:lnTo>
                  <a:pt x="218694" y="386382"/>
                </a:lnTo>
                <a:lnTo>
                  <a:pt x="218694" y="401957"/>
                </a:lnTo>
                <a:lnTo>
                  <a:pt x="218694" y="417532"/>
                </a:lnTo>
                <a:lnTo>
                  <a:pt x="218694" y="433108"/>
                </a:lnTo>
                <a:lnTo>
                  <a:pt x="218694" y="448686"/>
                </a:lnTo>
                <a:lnTo>
                  <a:pt x="218694" y="464264"/>
                </a:lnTo>
                <a:lnTo>
                  <a:pt x="218694" y="479845"/>
                </a:lnTo>
                <a:lnTo>
                  <a:pt x="218694" y="495426"/>
                </a:lnTo>
                <a:lnTo>
                  <a:pt x="218939" y="516456"/>
                </a:lnTo>
                <a:lnTo>
                  <a:pt x="219672" y="533263"/>
                </a:lnTo>
                <a:lnTo>
                  <a:pt x="220885" y="545848"/>
                </a:lnTo>
                <a:lnTo>
                  <a:pt x="222572" y="554210"/>
                </a:lnTo>
                <a:lnTo>
                  <a:pt x="224663" y="558292"/>
                </a:lnTo>
                <a:lnTo>
                  <a:pt x="230034" y="560192"/>
                </a:lnTo>
                <a:lnTo>
                  <a:pt x="240090" y="560393"/>
                </a:lnTo>
                <a:lnTo>
                  <a:pt x="254840" y="558896"/>
                </a:lnTo>
                <a:lnTo>
                  <a:pt x="274298" y="555699"/>
                </a:lnTo>
                <a:lnTo>
                  <a:pt x="274701" y="555625"/>
                </a:lnTo>
                <a:lnTo>
                  <a:pt x="274701" y="568335"/>
                </a:lnTo>
                <a:lnTo>
                  <a:pt x="274700" y="581036"/>
                </a:lnTo>
                <a:lnTo>
                  <a:pt x="274701" y="593730"/>
                </a:lnTo>
                <a:lnTo>
                  <a:pt x="274701" y="606422"/>
                </a:lnTo>
                <a:lnTo>
                  <a:pt x="274701" y="619115"/>
                </a:lnTo>
                <a:lnTo>
                  <a:pt x="274701" y="631812"/>
                </a:lnTo>
                <a:lnTo>
                  <a:pt x="274701" y="644519"/>
                </a:lnTo>
                <a:lnTo>
                  <a:pt x="274701" y="649605"/>
                </a:lnTo>
                <a:lnTo>
                  <a:pt x="262222" y="651901"/>
                </a:lnTo>
                <a:lnTo>
                  <a:pt x="249728" y="654198"/>
                </a:lnTo>
                <a:lnTo>
                  <a:pt x="237228" y="656495"/>
                </a:lnTo>
                <a:lnTo>
                  <a:pt x="224728" y="658792"/>
                </a:lnTo>
                <a:lnTo>
                  <a:pt x="212237" y="661089"/>
                </a:lnTo>
                <a:lnTo>
                  <a:pt x="202184" y="662939"/>
                </a:lnTo>
                <a:lnTo>
                  <a:pt x="185264" y="665992"/>
                </a:lnTo>
                <a:lnTo>
                  <a:pt x="169807" y="668568"/>
                </a:lnTo>
                <a:lnTo>
                  <a:pt x="155808" y="670667"/>
                </a:lnTo>
                <a:lnTo>
                  <a:pt x="143263" y="672286"/>
                </a:lnTo>
                <a:lnTo>
                  <a:pt x="132166" y="673423"/>
                </a:lnTo>
                <a:lnTo>
                  <a:pt x="122515" y="674074"/>
                </a:lnTo>
                <a:lnTo>
                  <a:pt x="114681" y="674243"/>
                </a:lnTo>
                <a:lnTo>
                  <a:pt x="101359" y="673153"/>
                </a:lnTo>
                <a:lnTo>
                  <a:pt x="88912" y="670093"/>
                </a:lnTo>
                <a:lnTo>
                  <a:pt x="77325" y="665077"/>
                </a:lnTo>
                <a:lnTo>
                  <a:pt x="68453" y="659511"/>
                </a:lnTo>
                <a:lnTo>
                  <a:pt x="58306" y="650627"/>
                </a:lnTo>
                <a:lnTo>
                  <a:pt x="50607" y="640432"/>
                </a:lnTo>
                <a:lnTo>
                  <a:pt x="45338" y="628909"/>
                </a:lnTo>
                <a:lnTo>
                  <a:pt x="43561" y="622426"/>
                </a:lnTo>
                <a:lnTo>
                  <a:pt x="41598" y="608526"/>
                </a:lnTo>
                <a:lnTo>
                  <a:pt x="40804" y="598975"/>
                </a:lnTo>
                <a:lnTo>
                  <a:pt x="40137" y="587690"/>
                </a:lnTo>
                <a:lnTo>
                  <a:pt x="39598" y="574672"/>
                </a:lnTo>
                <a:lnTo>
                  <a:pt x="39188" y="559920"/>
                </a:lnTo>
                <a:lnTo>
                  <a:pt x="38908" y="543434"/>
                </a:lnTo>
                <a:lnTo>
                  <a:pt x="38760" y="525214"/>
                </a:lnTo>
                <a:lnTo>
                  <a:pt x="38735" y="513080"/>
                </a:lnTo>
                <a:lnTo>
                  <a:pt x="38735" y="498279"/>
                </a:lnTo>
                <a:lnTo>
                  <a:pt x="38735" y="483479"/>
                </a:lnTo>
                <a:lnTo>
                  <a:pt x="38735" y="468682"/>
                </a:lnTo>
                <a:lnTo>
                  <a:pt x="38735" y="453886"/>
                </a:lnTo>
                <a:lnTo>
                  <a:pt x="38735" y="439092"/>
                </a:lnTo>
                <a:lnTo>
                  <a:pt x="38735" y="424299"/>
                </a:lnTo>
                <a:lnTo>
                  <a:pt x="38735" y="409508"/>
                </a:lnTo>
                <a:lnTo>
                  <a:pt x="38735" y="394718"/>
                </a:lnTo>
                <a:lnTo>
                  <a:pt x="38735" y="379928"/>
                </a:lnTo>
                <a:lnTo>
                  <a:pt x="38734" y="365140"/>
                </a:lnTo>
                <a:lnTo>
                  <a:pt x="38735" y="350353"/>
                </a:lnTo>
                <a:lnTo>
                  <a:pt x="38735" y="335567"/>
                </a:lnTo>
                <a:lnTo>
                  <a:pt x="38735" y="320782"/>
                </a:lnTo>
                <a:lnTo>
                  <a:pt x="38735" y="305997"/>
                </a:lnTo>
                <a:lnTo>
                  <a:pt x="38735" y="291212"/>
                </a:lnTo>
                <a:lnTo>
                  <a:pt x="38735" y="276429"/>
                </a:lnTo>
                <a:lnTo>
                  <a:pt x="38735" y="261645"/>
                </a:lnTo>
                <a:lnTo>
                  <a:pt x="38735" y="246862"/>
                </a:lnTo>
                <a:lnTo>
                  <a:pt x="38735" y="232079"/>
                </a:lnTo>
                <a:lnTo>
                  <a:pt x="38735" y="217297"/>
                </a:lnTo>
                <a:lnTo>
                  <a:pt x="26241" y="219630"/>
                </a:lnTo>
                <a:lnTo>
                  <a:pt x="13775" y="221963"/>
                </a:lnTo>
                <a:lnTo>
                  <a:pt x="1287" y="224296"/>
                </a:lnTo>
                <a:lnTo>
                  <a:pt x="0" y="224536"/>
                </a:lnTo>
                <a:lnTo>
                  <a:pt x="0" y="211836"/>
                </a:lnTo>
                <a:lnTo>
                  <a:pt x="0" y="199136"/>
                </a:lnTo>
                <a:lnTo>
                  <a:pt x="0" y="186435"/>
                </a:lnTo>
                <a:lnTo>
                  <a:pt x="0" y="173736"/>
                </a:lnTo>
                <a:lnTo>
                  <a:pt x="0" y="161036"/>
                </a:lnTo>
                <a:lnTo>
                  <a:pt x="0" y="148336"/>
                </a:lnTo>
                <a:lnTo>
                  <a:pt x="0" y="135636"/>
                </a:lnTo>
                <a:lnTo>
                  <a:pt x="0" y="132334"/>
                </a:lnTo>
                <a:lnTo>
                  <a:pt x="12501" y="130003"/>
                </a:lnTo>
                <a:lnTo>
                  <a:pt x="24973" y="127699"/>
                </a:lnTo>
                <a:lnTo>
                  <a:pt x="37469" y="125445"/>
                </a:lnTo>
                <a:lnTo>
                  <a:pt x="38735" y="125222"/>
                </a:lnTo>
                <a:lnTo>
                  <a:pt x="38735" y="112504"/>
                </a:lnTo>
                <a:lnTo>
                  <a:pt x="38735" y="99789"/>
                </a:lnTo>
                <a:lnTo>
                  <a:pt x="38735" y="87078"/>
                </a:lnTo>
                <a:lnTo>
                  <a:pt x="38735" y="74373"/>
                </a:lnTo>
                <a:lnTo>
                  <a:pt x="38735" y="61676"/>
                </a:lnTo>
                <a:lnTo>
                  <a:pt x="38735" y="48989"/>
                </a:lnTo>
                <a:lnTo>
                  <a:pt x="38735" y="36314"/>
                </a:lnTo>
                <a:lnTo>
                  <a:pt x="38735" y="33527"/>
                </a:lnTo>
                <a:close/>
              </a:path>
            </a:pathLst>
          </a:custGeom>
          <a:ln w="9144">
            <a:solidFill>
              <a:srgbClr val="CC99FF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0" name="object 70"/>
          <p:cNvSpPr/>
          <p:nvPr/>
        </p:nvSpPr>
        <p:spPr>
          <a:xfrm>
            <a:off x="4630165" y="1843913"/>
            <a:ext cx="413766" cy="777876"/>
          </a:xfrm>
          <a:custGeom>
            <a:avLst/>
            <a:gdLst/>
            <a:ahLst/>
            <a:cxnLst/>
            <a:rect l="l" t="t" r="r" b="b"/>
            <a:pathLst>
              <a:path w="413766" h="777876">
                <a:moveTo>
                  <a:pt x="234188" y="33400"/>
                </a:moveTo>
                <a:lnTo>
                  <a:pt x="246666" y="31071"/>
                </a:lnTo>
                <a:lnTo>
                  <a:pt x="259148" y="28745"/>
                </a:lnTo>
                <a:lnTo>
                  <a:pt x="271633" y="26421"/>
                </a:lnTo>
                <a:lnTo>
                  <a:pt x="284120" y="24100"/>
                </a:lnTo>
                <a:lnTo>
                  <a:pt x="296608" y="21780"/>
                </a:lnTo>
                <a:lnTo>
                  <a:pt x="309098" y="19461"/>
                </a:lnTo>
                <a:lnTo>
                  <a:pt x="321588" y="17143"/>
                </a:lnTo>
                <a:lnTo>
                  <a:pt x="334078" y="14825"/>
                </a:lnTo>
                <a:lnTo>
                  <a:pt x="346568" y="12507"/>
                </a:lnTo>
                <a:lnTo>
                  <a:pt x="359057" y="10188"/>
                </a:lnTo>
                <a:lnTo>
                  <a:pt x="371544" y="7867"/>
                </a:lnTo>
                <a:lnTo>
                  <a:pt x="384030" y="5544"/>
                </a:lnTo>
                <a:lnTo>
                  <a:pt x="396513" y="3219"/>
                </a:lnTo>
                <a:lnTo>
                  <a:pt x="408993" y="891"/>
                </a:lnTo>
                <a:lnTo>
                  <a:pt x="413766" y="0"/>
                </a:lnTo>
                <a:lnTo>
                  <a:pt x="413766" y="35527"/>
                </a:lnTo>
                <a:lnTo>
                  <a:pt x="413766" y="71052"/>
                </a:lnTo>
                <a:lnTo>
                  <a:pt x="413766" y="106577"/>
                </a:lnTo>
                <a:lnTo>
                  <a:pt x="413766" y="142099"/>
                </a:lnTo>
                <a:lnTo>
                  <a:pt x="413766" y="177621"/>
                </a:lnTo>
                <a:lnTo>
                  <a:pt x="413766" y="213142"/>
                </a:lnTo>
                <a:lnTo>
                  <a:pt x="413766" y="248661"/>
                </a:lnTo>
                <a:lnTo>
                  <a:pt x="413766" y="284181"/>
                </a:lnTo>
                <a:lnTo>
                  <a:pt x="413766" y="319700"/>
                </a:lnTo>
                <a:lnTo>
                  <a:pt x="413766" y="355219"/>
                </a:lnTo>
                <a:lnTo>
                  <a:pt x="413766" y="390737"/>
                </a:lnTo>
                <a:lnTo>
                  <a:pt x="413766" y="426256"/>
                </a:lnTo>
                <a:lnTo>
                  <a:pt x="413766" y="461776"/>
                </a:lnTo>
                <a:lnTo>
                  <a:pt x="413766" y="497295"/>
                </a:lnTo>
                <a:lnTo>
                  <a:pt x="413766" y="532816"/>
                </a:lnTo>
                <a:lnTo>
                  <a:pt x="413766" y="568338"/>
                </a:lnTo>
                <a:lnTo>
                  <a:pt x="413766" y="603860"/>
                </a:lnTo>
                <a:lnTo>
                  <a:pt x="413766" y="639385"/>
                </a:lnTo>
                <a:lnTo>
                  <a:pt x="413766" y="674910"/>
                </a:lnTo>
                <a:lnTo>
                  <a:pt x="413766" y="710438"/>
                </a:lnTo>
                <a:lnTo>
                  <a:pt x="401285" y="712744"/>
                </a:lnTo>
                <a:lnTo>
                  <a:pt x="388802" y="715054"/>
                </a:lnTo>
                <a:lnTo>
                  <a:pt x="376315" y="717367"/>
                </a:lnTo>
                <a:lnTo>
                  <a:pt x="363827" y="719681"/>
                </a:lnTo>
                <a:lnTo>
                  <a:pt x="351337" y="721998"/>
                </a:lnTo>
                <a:lnTo>
                  <a:pt x="338846" y="724315"/>
                </a:lnTo>
                <a:lnTo>
                  <a:pt x="326354" y="726633"/>
                </a:lnTo>
                <a:lnTo>
                  <a:pt x="313862" y="728951"/>
                </a:lnTo>
                <a:lnTo>
                  <a:pt x="301371" y="731269"/>
                </a:lnTo>
                <a:lnTo>
                  <a:pt x="288881" y="733586"/>
                </a:lnTo>
                <a:lnTo>
                  <a:pt x="276391" y="735901"/>
                </a:lnTo>
                <a:lnTo>
                  <a:pt x="263904" y="738215"/>
                </a:lnTo>
                <a:lnTo>
                  <a:pt x="251420" y="740526"/>
                </a:lnTo>
                <a:lnTo>
                  <a:pt x="238938" y="742834"/>
                </a:lnTo>
                <a:lnTo>
                  <a:pt x="234188" y="743712"/>
                </a:lnTo>
                <a:lnTo>
                  <a:pt x="234188" y="730977"/>
                </a:lnTo>
                <a:lnTo>
                  <a:pt x="234187" y="718263"/>
                </a:lnTo>
                <a:lnTo>
                  <a:pt x="234188" y="705590"/>
                </a:lnTo>
                <a:lnTo>
                  <a:pt x="234188" y="701548"/>
                </a:lnTo>
                <a:lnTo>
                  <a:pt x="225213" y="711910"/>
                </a:lnTo>
                <a:lnTo>
                  <a:pt x="216075" y="721522"/>
                </a:lnTo>
                <a:lnTo>
                  <a:pt x="206769" y="730381"/>
                </a:lnTo>
                <a:lnTo>
                  <a:pt x="197293" y="738488"/>
                </a:lnTo>
                <a:lnTo>
                  <a:pt x="187641" y="745843"/>
                </a:lnTo>
                <a:lnTo>
                  <a:pt x="179959" y="751077"/>
                </a:lnTo>
                <a:lnTo>
                  <a:pt x="168623" y="757896"/>
                </a:lnTo>
                <a:lnTo>
                  <a:pt x="157079" y="763724"/>
                </a:lnTo>
                <a:lnTo>
                  <a:pt x="145327" y="768556"/>
                </a:lnTo>
                <a:lnTo>
                  <a:pt x="133365" y="772387"/>
                </a:lnTo>
                <a:lnTo>
                  <a:pt x="121195" y="775209"/>
                </a:lnTo>
                <a:lnTo>
                  <a:pt x="106635" y="777294"/>
                </a:lnTo>
                <a:lnTo>
                  <a:pt x="93401" y="777876"/>
                </a:lnTo>
                <a:lnTo>
                  <a:pt x="80817" y="777085"/>
                </a:lnTo>
                <a:lnTo>
                  <a:pt x="68879" y="774925"/>
                </a:lnTo>
                <a:lnTo>
                  <a:pt x="57585" y="771398"/>
                </a:lnTo>
                <a:lnTo>
                  <a:pt x="48006" y="767079"/>
                </a:lnTo>
                <a:lnTo>
                  <a:pt x="35665" y="759566"/>
                </a:lnTo>
                <a:lnTo>
                  <a:pt x="25431" y="751006"/>
                </a:lnTo>
                <a:lnTo>
                  <a:pt x="17305" y="741408"/>
                </a:lnTo>
                <a:lnTo>
                  <a:pt x="11286" y="730781"/>
                </a:lnTo>
                <a:lnTo>
                  <a:pt x="6507" y="716005"/>
                </a:lnTo>
                <a:lnTo>
                  <a:pt x="4586" y="706415"/>
                </a:lnTo>
                <a:lnTo>
                  <a:pt x="3001" y="695383"/>
                </a:lnTo>
                <a:lnTo>
                  <a:pt x="1750" y="682909"/>
                </a:lnTo>
                <a:lnTo>
                  <a:pt x="835" y="668993"/>
                </a:lnTo>
                <a:lnTo>
                  <a:pt x="254" y="653635"/>
                </a:lnTo>
                <a:lnTo>
                  <a:pt x="9" y="636835"/>
                </a:lnTo>
                <a:lnTo>
                  <a:pt x="0" y="619093"/>
                </a:lnTo>
                <a:lnTo>
                  <a:pt x="0" y="605472"/>
                </a:lnTo>
                <a:lnTo>
                  <a:pt x="0" y="591851"/>
                </a:lnTo>
                <a:lnTo>
                  <a:pt x="0" y="578230"/>
                </a:lnTo>
                <a:lnTo>
                  <a:pt x="0" y="564610"/>
                </a:lnTo>
                <a:lnTo>
                  <a:pt x="0" y="550989"/>
                </a:lnTo>
                <a:lnTo>
                  <a:pt x="0" y="537368"/>
                </a:lnTo>
                <a:lnTo>
                  <a:pt x="0" y="523747"/>
                </a:lnTo>
                <a:lnTo>
                  <a:pt x="0" y="510127"/>
                </a:lnTo>
                <a:lnTo>
                  <a:pt x="0" y="496506"/>
                </a:lnTo>
                <a:lnTo>
                  <a:pt x="0" y="482885"/>
                </a:lnTo>
                <a:lnTo>
                  <a:pt x="0" y="469264"/>
                </a:lnTo>
                <a:lnTo>
                  <a:pt x="0" y="455644"/>
                </a:lnTo>
                <a:lnTo>
                  <a:pt x="0" y="442023"/>
                </a:lnTo>
                <a:lnTo>
                  <a:pt x="0" y="428402"/>
                </a:lnTo>
                <a:lnTo>
                  <a:pt x="0" y="414782"/>
                </a:lnTo>
                <a:lnTo>
                  <a:pt x="0" y="401161"/>
                </a:lnTo>
                <a:lnTo>
                  <a:pt x="0" y="387540"/>
                </a:lnTo>
                <a:lnTo>
                  <a:pt x="0" y="373919"/>
                </a:lnTo>
                <a:lnTo>
                  <a:pt x="0" y="360299"/>
                </a:lnTo>
                <a:lnTo>
                  <a:pt x="149" y="343402"/>
                </a:lnTo>
                <a:lnTo>
                  <a:pt x="598" y="327774"/>
                </a:lnTo>
                <a:lnTo>
                  <a:pt x="1347" y="313418"/>
                </a:lnTo>
                <a:lnTo>
                  <a:pt x="2395" y="300341"/>
                </a:lnTo>
                <a:lnTo>
                  <a:pt x="3742" y="288546"/>
                </a:lnTo>
                <a:lnTo>
                  <a:pt x="5388" y="278040"/>
                </a:lnTo>
                <a:lnTo>
                  <a:pt x="7334" y="268826"/>
                </a:lnTo>
                <a:lnTo>
                  <a:pt x="12660" y="252722"/>
                </a:lnTo>
                <a:lnTo>
                  <a:pt x="18072" y="242099"/>
                </a:lnTo>
                <a:lnTo>
                  <a:pt x="25003" y="231655"/>
                </a:lnTo>
                <a:lnTo>
                  <a:pt x="33458" y="221390"/>
                </a:lnTo>
                <a:lnTo>
                  <a:pt x="43442" y="211304"/>
                </a:lnTo>
                <a:lnTo>
                  <a:pt x="58420" y="198836"/>
                </a:lnTo>
                <a:lnTo>
                  <a:pt x="68907" y="191830"/>
                </a:lnTo>
                <a:lnTo>
                  <a:pt x="79974" y="185737"/>
                </a:lnTo>
                <a:lnTo>
                  <a:pt x="91616" y="180558"/>
                </a:lnTo>
                <a:lnTo>
                  <a:pt x="103832" y="176291"/>
                </a:lnTo>
                <a:lnTo>
                  <a:pt x="116618" y="172938"/>
                </a:lnTo>
                <a:lnTo>
                  <a:pt x="136158" y="169679"/>
                </a:lnTo>
                <a:lnTo>
                  <a:pt x="149157" y="168770"/>
                </a:lnTo>
                <a:lnTo>
                  <a:pt x="161686" y="168964"/>
                </a:lnTo>
                <a:lnTo>
                  <a:pt x="173751" y="170246"/>
                </a:lnTo>
                <a:lnTo>
                  <a:pt x="183769" y="172212"/>
                </a:lnTo>
                <a:lnTo>
                  <a:pt x="195928" y="175836"/>
                </a:lnTo>
                <a:lnTo>
                  <a:pt x="207564" y="180753"/>
                </a:lnTo>
                <a:lnTo>
                  <a:pt x="218684" y="186963"/>
                </a:lnTo>
                <a:lnTo>
                  <a:pt x="229298" y="194465"/>
                </a:lnTo>
                <a:lnTo>
                  <a:pt x="234188" y="198500"/>
                </a:lnTo>
                <a:lnTo>
                  <a:pt x="234188" y="185783"/>
                </a:lnTo>
                <a:lnTo>
                  <a:pt x="234188" y="173070"/>
                </a:lnTo>
                <a:lnTo>
                  <a:pt x="234187" y="160361"/>
                </a:lnTo>
                <a:lnTo>
                  <a:pt x="234188" y="147655"/>
                </a:lnTo>
                <a:lnTo>
                  <a:pt x="234188" y="134952"/>
                </a:lnTo>
                <a:lnTo>
                  <a:pt x="234188" y="122252"/>
                </a:lnTo>
                <a:lnTo>
                  <a:pt x="234187" y="109554"/>
                </a:lnTo>
                <a:lnTo>
                  <a:pt x="234188" y="96859"/>
                </a:lnTo>
                <a:lnTo>
                  <a:pt x="234188" y="84165"/>
                </a:lnTo>
                <a:lnTo>
                  <a:pt x="234188" y="71473"/>
                </a:lnTo>
                <a:lnTo>
                  <a:pt x="234188" y="58781"/>
                </a:lnTo>
                <a:lnTo>
                  <a:pt x="234188" y="46091"/>
                </a:lnTo>
                <a:lnTo>
                  <a:pt x="234188" y="33400"/>
                </a:lnTo>
                <a:close/>
              </a:path>
            </a:pathLst>
          </a:custGeom>
          <a:ln w="9143">
            <a:solidFill>
              <a:srgbClr val="CC99FF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1" name="object 71"/>
          <p:cNvSpPr/>
          <p:nvPr/>
        </p:nvSpPr>
        <p:spPr>
          <a:xfrm>
            <a:off x="4386833" y="1931670"/>
            <a:ext cx="184785" cy="126872"/>
          </a:xfrm>
          <a:custGeom>
            <a:avLst/>
            <a:gdLst/>
            <a:ahLst/>
            <a:cxnLst/>
            <a:rect l="l" t="t" r="r" b="b"/>
            <a:pathLst>
              <a:path w="184785" h="126872">
                <a:moveTo>
                  <a:pt x="0" y="34289"/>
                </a:moveTo>
                <a:lnTo>
                  <a:pt x="12486" y="31972"/>
                </a:lnTo>
                <a:lnTo>
                  <a:pt x="24973" y="29655"/>
                </a:lnTo>
                <a:lnTo>
                  <a:pt x="37460" y="27338"/>
                </a:lnTo>
                <a:lnTo>
                  <a:pt x="49947" y="25021"/>
                </a:lnTo>
                <a:lnTo>
                  <a:pt x="62434" y="22704"/>
                </a:lnTo>
                <a:lnTo>
                  <a:pt x="74920" y="20387"/>
                </a:lnTo>
                <a:lnTo>
                  <a:pt x="87407" y="18069"/>
                </a:lnTo>
                <a:lnTo>
                  <a:pt x="99894" y="15752"/>
                </a:lnTo>
                <a:lnTo>
                  <a:pt x="112381" y="13435"/>
                </a:lnTo>
                <a:lnTo>
                  <a:pt x="124868" y="11118"/>
                </a:lnTo>
                <a:lnTo>
                  <a:pt x="137355" y="8801"/>
                </a:lnTo>
                <a:lnTo>
                  <a:pt x="149841" y="6484"/>
                </a:lnTo>
                <a:lnTo>
                  <a:pt x="162328" y="4167"/>
                </a:lnTo>
                <a:lnTo>
                  <a:pt x="174815" y="1849"/>
                </a:lnTo>
                <a:lnTo>
                  <a:pt x="184785" y="0"/>
                </a:lnTo>
                <a:lnTo>
                  <a:pt x="184785" y="12699"/>
                </a:lnTo>
                <a:lnTo>
                  <a:pt x="184785" y="25399"/>
                </a:lnTo>
                <a:lnTo>
                  <a:pt x="184785" y="38099"/>
                </a:lnTo>
                <a:lnTo>
                  <a:pt x="184785" y="50799"/>
                </a:lnTo>
                <a:lnTo>
                  <a:pt x="184785" y="63500"/>
                </a:lnTo>
                <a:lnTo>
                  <a:pt x="184785" y="76200"/>
                </a:lnTo>
                <a:lnTo>
                  <a:pt x="184785" y="88900"/>
                </a:lnTo>
                <a:lnTo>
                  <a:pt x="184785" y="92582"/>
                </a:lnTo>
                <a:lnTo>
                  <a:pt x="172298" y="94900"/>
                </a:lnTo>
                <a:lnTo>
                  <a:pt x="159811" y="97217"/>
                </a:lnTo>
                <a:lnTo>
                  <a:pt x="147324" y="99534"/>
                </a:lnTo>
                <a:lnTo>
                  <a:pt x="134837" y="101851"/>
                </a:lnTo>
                <a:lnTo>
                  <a:pt x="122350" y="104168"/>
                </a:lnTo>
                <a:lnTo>
                  <a:pt x="109864" y="106485"/>
                </a:lnTo>
                <a:lnTo>
                  <a:pt x="97377" y="108803"/>
                </a:lnTo>
                <a:lnTo>
                  <a:pt x="84890" y="111120"/>
                </a:lnTo>
                <a:lnTo>
                  <a:pt x="72403" y="113437"/>
                </a:lnTo>
                <a:lnTo>
                  <a:pt x="59916" y="115754"/>
                </a:lnTo>
                <a:lnTo>
                  <a:pt x="47429" y="118071"/>
                </a:lnTo>
                <a:lnTo>
                  <a:pt x="34943" y="120388"/>
                </a:lnTo>
                <a:lnTo>
                  <a:pt x="22456" y="122705"/>
                </a:lnTo>
                <a:lnTo>
                  <a:pt x="9969" y="125023"/>
                </a:lnTo>
                <a:lnTo>
                  <a:pt x="0" y="126872"/>
                </a:lnTo>
                <a:lnTo>
                  <a:pt x="0" y="114172"/>
                </a:lnTo>
                <a:lnTo>
                  <a:pt x="0" y="101472"/>
                </a:lnTo>
                <a:lnTo>
                  <a:pt x="0" y="88773"/>
                </a:lnTo>
                <a:lnTo>
                  <a:pt x="0" y="76073"/>
                </a:lnTo>
                <a:lnTo>
                  <a:pt x="0" y="63373"/>
                </a:lnTo>
                <a:lnTo>
                  <a:pt x="0" y="50673"/>
                </a:lnTo>
                <a:lnTo>
                  <a:pt x="0" y="37973"/>
                </a:lnTo>
                <a:lnTo>
                  <a:pt x="0" y="34289"/>
                </a:lnTo>
                <a:close/>
              </a:path>
            </a:pathLst>
          </a:custGeom>
          <a:ln w="9144">
            <a:solidFill>
              <a:srgbClr val="CC99FF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2" name="object 72"/>
          <p:cNvSpPr/>
          <p:nvPr/>
        </p:nvSpPr>
        <p:spPr>
          <a:xfrm>
            <a:off x="2990596" y="2157222"/>
            <a:ext cx="472820" cy="778255"/>
          </a:xfrm>
          <a:custGeom>
            <a:avLst/>
            <a:gdLst/>
            <a:ahLst/>
            <a:cxnLst/>
            <a:rect l="l" t="t" r="r" b="b"/>
            <a:pathLst>
              <a:path w="472820" h="778255">
                <a:moveTo>
                  <a:pt x="95504" y="50291"/>
                </a:moveTo>
                <a:lnTo>
                  <a:pt x="109028" y="47777"/>
                </a:lnTo>
                <a:lnTo>
                  <a:pt x="122551" y="45262"/>
                </a:lnTo>
                <a:lnTo>
                  <a:pt x="136072" y="42748"/>
                </a:lnTo>
                <a:lnTo>
                  <a:pt x="149592" y="40233"/>
                </a:lnTo>
                <a:lnTo>
                  <a:pt x="163111" y="37718"/>
                </a:lnTo>
                <a:lnTo>
                  <a:pt x="176629" y="35204"/>
                </a:lnTo>
                <a:lnTo>
                  <a:pt x="190146" y="32689"/>
                </a:lnTo>
                <a:lnTo>
                  <a:pt x="203663" y="30175"/>
                </a:lnTo>
                <a:lnTo>
                  <a:pt x="217179" y="27660"/>
                </a:lnTo>
                <a:lnTo>
                  <a:pt x="230695" y="25146"/>
                </a:lnTo>
                <a:lnTo>
                  <a:pt x="244211" y="22631"/>
                </a:lnTo>
                <a:lnTo>
                  <a:pt x="257727" y="20116"/>
                </a:lnTo>
                <a:lnTo>
                  <a:pt x="284761" y="15087"/>
                </a:lnTo>
                <a:lnTo>
                  <a:pt x="311798" y="10058"/>
                </a:lnTo>
                <a:lnTo>
                  <a:pt x="338839" y="5029"/>
                </a:lnTo>
                <a:lnTo>
                  <a:pt x="365887" y="0"/>
                </a:lnTo>
                <a:lnTo>
                  <a:pt x="371240" y="34519"/>
                </a:lnTo>
                <a:lnTo>
                  <a:pt x="376592" y="69040"/>
                </a:lnTo>
                <a:lnTo>
                  <a:pt x="381945" y="103563"/>
                </a:lnTo>
                <a:lnTo>
                  <a:pt x="387298" y="138087"/>
                </a:lnTo>
                <a:lnTo>
                  <a:pt x="392650" y="172612"/>
                </a:lnTo>
                <a:lnTo>
                  <a:pt x="398001" y="207139"/>
                </a:lnTo>
                <a:lnTo>
                  <a:pt x="403352" y="241665"/>
                </a:lnTo>
                <a:lnTo>
                  <a:pt x="408703" y="276193"/>
                </a:lnTo>
                <a:lnTo>
                  <a:pt x="414052" y="310721"/>
                </a:lnTo>
                <a:lnTo>
                  <a:pt x="419401" y="345249"/>
                </a:lnTo>
                <a:lnTo>
                  <a:pt x="424749" y="379777"/>
                </a:lnTo>
                <a:lnTo>
                  <a:pt x="430096" y="414305"/>
                </a:lnTo>
                <a:lnTo>
                  <a:pt x="435441" y="448833"/>
                </a:lnTo>
                <a:lnTo>
                  <a:pt x="440786" y="483359"/>
                </a:lnTo>
                <a:lnTo>
                  <a:pt x="446129" y="517886"/>
                </a:lnTo>
                <a:lnTo>
                  <a:pt x="451470" y="552411"/>
                </a:lnTo>
                <a:lnTo>
                  <a:pt x="456810" y="586935"/>
                </a:lnTo>
                <a:lnTo>
                  <a:pt x="462149" y="621458"/>
                </a:lnTo>
                <a:lnTo>
                  <a:pt x="467486" y="655979"/>
                </a:lnTo>
                <a:lnTo>
                  <a:pt x="472820" y="690499"/>
                </a:lnTo>
                <a:lnTo>
                  <a:pt x="460350" y="692813"/>
                </a:lnTo>
                <a:lnTo>
                  <a:pt x="447876" y="695128"/>
                </a:lnTo>
                <a:lnTo>
                  <a:pt x="435399" y="697443"/>
                </a:lnTo>
                <a:lnTo>
                  <a:pt x="422920" y="699759"/>
                </a:lnTo>
                <a:lnTo>
                  <a:pt x="410438" y="702076"/>
                </a:lnTo>
                <a:lnTo>
                  <a:pt x="397955" y="704394"/>
                </a:lnTo>
                <a:lnTo>
                  <a:pt x="385469" y="706713"/>
                </a:lnTo>
                <a:lnTo>
                  <a:pt x="372981" y="709034"/>
                </a:lnTo>
                <a:lnTo>
                  <a:pt x="360492" y="711356"/>
                </a:lnTo>
                <a:lnTo>
                  <a:pt x="348002" y="713680"/>
                </a:lnTo>
                <a:lnTo>
                  <a:pt x="335510" y="716007"/>
                </a:lnTo>
                <a:lnTo>
                  <a:pt x="323018" y="718335"/>
                </a:lnTo>
                <a:lnTo>
                  <a:pt x="310524" y="720667"/>
                </a:lnTo>
                <a:lnTo>
                  <a:pt x="298031" y="723001"/>
                </a:lnTo>
                <a:lnTo>
                  <a:pt x="285537" y="725337"/>
                </a:lnTo>
                <a:lnTo>
                  <a:pt x="281686" y="726058"/>
                </a:lnTo>
                <a:lnTo>
                  <a:pt x="280685" y="713377"/>
                </a:lnTo>
                <a:lnTo>
                  <a:pt x="279679" y="700702"/>
                </a:lnTo>
                <a:lnTo>
                  <a:pt x="278668" y="688034"/>
                </a:lnTo>
                <a:lnTo>
                  <a:pt x="277655" y="675370"/>
                </a:lnTo>
                <a:lnTo>
                  <a:pt x="276639" y="662712"/>
                </a:lnTo>
                <a:lnTo>
                  <a:pt x="275624" y="650057"/>
                </a:lnTo>
                <a:lnTo>
                  <a:pt x="274610" y="637405"/>
                </a:lnTo>
                <a:lnTo>
                  <a:pt x="273600" y="624756"/>
                </a:lnTo>
                <a:lnTo>
                  <a:pt x="272594" y="612108"/>
                </a:lnTo>
                <a:lnTo>
                  <a:pt x="271653" y="600201"/>
                </a:lnTo>
                <a:lnTo>
                  <a:pt x="259154" y="602488"/>
                </a:lnTo>
                <a:lnTo>
                  <a:pt x="246673" y="604797"/>
                </a:lnTo>
                <a:lnTo>
                  <a:pt x="234198" y="607122"/>
                </a:lnTo>
                <a:lnTo>
                  <a:pt x="221721" y="609459"/>
                </a:lnTo>
                <a:lnTo>
                  <a:pt x="209230" y="611802"/>
                </a:lnTo>
                <a:lnTo>
                  <a:pt x="204724" y="612648"/>
                </a:lnTo>
                <a:lnTo>
                  <a:pt x="203612" y="625291"/>
                </a:lnTo>
                <a:lnTo>
                  <a:pt x="202506" y="637939"/>
                </a:lnTo>
                <a:lnTo>
                  <a:pt x="201404" y="650593"/>
                </a:lnTo>
                <a:lnTo>
                  <a:pt x="200305" y="663249"/>
                </a:lnTo>
                <a:lnTo>
                  <a:pt x="199208" y="675907"/>
                </a:lnTo>
                <a:lnTo>
                  <a:pt x="198112" y="688565"/>
                </a:lnTo>
                <a:lnTo>
                  <a:pt x="197013" y="701222"/>
                </a:lnTo>
                <a:lnTo>
                  <a:pt x="195913" y="713876"/>
                </a:lnTo>
                <a:lnTo>
                  <a:pt x="194808" y="726526"/>
                </a:lnTo>
                <a:lnTo>
                  <a:pt x="193698" y="739171"/>
                </a:lnTo>
                <a:lnTo>
                  <a:pt x="180949" y="744650"/>
                </a:lnTo>
                <a:lnTo>
                  <a:pt x="168475" y="746982"/>
                </a:lnTo>
                <a:lnTo>
                  <a:pt x="155998" y="749311"/>
                </a:lnTo>
                <a:lnTo>
                  <a:pt x="143518" y="751638"/>
                </a:lnTo>
                <a:lnTo>
                  <a:pt x="131036" y="753962"/>
                </a:lnTo>
                <a:lnTo>
                  <a:pt x="118552" y="756284"/>
                </a:lnTo>
                <a:lnTo>
                  <a:pt x="106065" y="758604"/>
                </a:lnTo>
                <a:lnTo>
                  <a:pt x="93577" y="760923"/>
                </a:lnTo>
                <a:lnTo>
                  <a:pt x="81088" y="763240"/>
                </a:lnTo>
                <a:lnTo>
                  <a:pt x="68597" y="765556"/>
                </a:lnTo>
                <a:lnTo>
                  <a:pt x="56105" y="767870"/>
                </a:lnTo>
                <a:lnTo>
                  <a:pt x="43612" y="770184"/>
                </a:lnTo>
                <a:lnTo>
                  <a:pt x="31119" y="772497"/>
                </a:lnTo>
                <a:lnTo>
                  <a:pt x="18625" y="774809"/>
                </a:lnTo>
                <a:lnTo>
                  <a:pt x="6131" y="777121"/>
                </a:lnTo>
                <a:lnTo>
                  <a:pt x="0" y="778255"/>
                </a:lnTo>
                <a:lnTo>
                  <a:pt x="4780" y="741851"/>
                </a:lnTo>
                <a:lnTo>
                  <a:pt x="9559" y="705447"/>
                </a:lnTo>
                <a:lnTo>
                  <a:pt x="14336" y="669042"/>
                </a:lnTo>
                <a:lnTo>
                  <a:pt x="19112" y="632638"/>
                </a:lnTo>
                <a:lnTo>
                  <a:pt x="23887" y="596235"/>
                </a:lnTo>
                <a:lnTo>
                  <a:pt x="28661" y="559832"/>
                </a:lnTo>
                <a:lnTo>
                  <a:pt x="33435" y="523429"/>
                </a:lnTo>
                <a:lnTo>
                  <a:pt x="38207" y="487027"/>
                </a:lnTo>
                <a:lnTo>
                  <a:pt x="42979" y="450626"/>
                </a:lnTo>
                <a:lnTo>
                  <a:pt x="47751" y="414226"/>
                </a:lnTo>
                <a:lnTo>
                  <a:pt x="52524" y="377827"/>
                </a:lnTo>
                <a:lnTo>
                  <a:pt x="57296" y="341428"/>
                </a:lnTo>
                <a:lnTo>
                  <a:pt x="62068" y="305031"/>
                </a:lnTo>
                <a:lnTo>
                  <a:pt x="66842" y="268635"/>
                </a:lnTo>
                <a:lnTo>
                  <a:pt x="71616" y="232241"/>
                </a:lnTo>
                <a:lnTo>
                  <a:pt x="76391" y="195848"/>
                </a:lnTo>
                <a:lnTo>
                  <a:pt x="81167" y="159456"/>
                </a:lnTo>
                <a:lnTo>
                  <a:pt x="85944" y="123066"/>
                </a:lnTo>
                <a:lnTo>
                  <a:pt x="90723" y="86678"/>
                </a:lnTo>
                <a:lnTo>
                  <a:pt x="95504" y="50291"/>
                </a:lnTo>
                <a:close/>
              </a:path>
            </a:pathLst>
          </a:custGeom>
          <a:ln w="9144">
            <a:solidFill>
              <a:srgbClr val="CC99FF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3" name="object 73"/>
          <p:cNvSpPr/>
          <p:nvPr/>
        </p:nvSpPr>
        <p:spPr>
          <a:xfrm>
            <a:off x="2572892" y="2254630"/>
            <a:ext cx="259080" cy="751586"/>
          </a:xfrm>
          <a:custGeom>
            <a:avLst/>
            <a:gdLst/>
            <a:ahLst/>
            <a:cxnLst/>
            <a:rect l="l" t="t" r="r" b="b"/>
            <a:pathLst>
              <a:path w="259080" h="751586">
                <a:moveTo>
                  <a:pt x="193294" y="12192"/>
                </a:moveTo>
                <a:lnTo>
                  <a:pt x="205746" y="9877"/>
                </a:lnTo>
                <a:lnTo>
                  <a:pt x="218220" y="7563"/>
                </a:lnTo>
                <a:lnTo>
                  <a:pt x="230711" y="5249"/>
                </a:lnTo>
                <a:lnTo>
                  <a:pt x="243214" y="2934"/>
                </a:lnTo>
                <a:lnTo>
                  <a:pt x="255724" y="620"/>
                </a:lnTo>
                <a:lnTo>
                  <a:pt x="259080" y="0"/>
                </a:lnTo>
                <a:lnTo>
                  <a:pt x="259080" y="12699"/>
                </a:lnTo>
                <a:lnTo>
                  <a:pt x="259080" y="25399"/>
                </a:lnTo>
                <a:lnTo>
                  <a:pt x="259080" y="38100"/>
                </a:lnTo>
                <a:lnTo>
                  <a:pt x="259080" y="50800"/>
                </a:lnTo>
                <a:lnTo>
                  <a:pt x="259080" y="63500"/>
                </a:lnTo>
                <a:lnTo>
                  <a:pt x="259080" y="76200"/>
                </a:lnTo>
                <a:lnTo>
                  <a:pt x="259080" y="88900"/>
                </a:lnTo>
                <a:lnTo>
                  <a:pt x="259080" y="89916"/>
                </a:lnTo>
                <a:lnTo>
                  <a:pt x="239868" y="93656"/>
                </a:lnTo>
                <a:lnTo>
                  <a:pt x="223851" y="97173"/>
                </a:lnTo>
                <a:lnTo>
                  <a:pt x="211023" y="100456"/>
                </a:lnTo>
                <a:lnTo>
                  <a:pt x="201380" y="103497"/>
                </a:lnTo>
                <a:lnTo>
                  <a:pt x="194917" y="106284"/>
                </a:lnTo>
                <a:lnTo>
                  <a:pt x="193421" y="107188"/>
                </a:lnTo>
                <a:lnTo>
                  <a:pt x="187143" y="115223"/>
                </a:lnTo>
                <a:lnTo>
                  <a:pt x="183953" y="128530"/>
                </a:lnTo>
                <a:lnTo>
                  <a:pt x="183515" y="137795"/>
                </a:lnTo>
                <a:lnTo>
                  <a:pt x="183515" y="143891"/>
                </a:lnTo>
                <a:lnTo>
                  <a:pt x="183515" y="149987"/>
                </a:lnTo>
                <a:lnTo>
                  <a:pt x="183515" y="156210"/>
                </a:lnTo>
                <a:lnTo>
                  <a:pt x="195979" y="153880"/>
                </a:lnTo>
                <a:lnTo>
                  <a:pt x="208446" y="151551"/>
                </a:lnTo>
                <a:lnTo>
                  <a:pt x="220921" y="149222"/>
                </a:lnTo>
                <a:lnTo>
                  <a:pt x="233406" y="146893"/>
                </a:lnTo>
                <a:lnTo>
                  <a:pt x="245904" y="144564"/>
                </a:lnTo>
                <a:lnTo>
                  <a:pt x="258420" y="142235"/>
                </a:lnTo>
                <a:lnTo>
                  <a:pt x="259080" y="142113"/>
                </a:lnTo>
                <a:lnTo>
                  <a:pt x="259080" y="154812"/>
                </a:lnTo>
                <a:lnTo>
                  <a:pt x="259080" y="167513"/>
                </a:lnTo>
                <a:lnTo>
                  <a:pt x="259080" y="180212"/>
                </a:lnTo>
                <a:lnTo>
                  <a:pt x="259080" y="192912"/>
                </a:lnTo>
                <a:lnTo>
                  <a:pt x="259080" y="205613"/>
                </a:lnTo>
                <a:lnTo>
                  <a:pt x="259080" y="218313"/>
                </a:lnTo>
                <a:lnTo>
                  <a:pt x="259080" y="231013"/>
                </a:lnTo>
                <a:lnTo>
                  <a:pt x="259080" y="234315"/>
                </a:lnTo>
                <a:lnTo>
                  <a:pt x="246590" y="236630"/>
                </a:lnTo>
                <a:lnTo>
                  <a:pt x="234101" y="238918"/>
                </a:lnTo>
                <a:lnTo>
                  <a:pt x="221612" y="241218"/>
                </a:lnTo>
                <a:lnTo>
                  <a:pt x="216408" y="242189"/>
                </a:lnTo>
                <a:lnTo>
                  <a:pt x="216408" y="266000"/>
                </a:lnTo>
                <a:lnTo>
                  <a:pt x="216408" y="289810"/>
                </a:lnTo>
                <a:lnTo>
                  <a:pt x="216407" y="313618"/>
                </a:lnTo>
                <a:lnTo>
                  <a:pt x="216408" y="337425"/>
                </a:lnTo>
                <a:lnTo>
                  <a:pt x="216408" y="361231"/>
                </a:lnTo>
                <a:lnTo>
                  <a:pt x="216407" y="385036"/>
                </a:lnTo>
                <a:lnTo>
                  <a:pt x="216408" y="408840"/>
                </a:lnTo>
                <a:lnTo>
                  <a:pt x="216408" y="432644"/>
                </a:lnTo>
                <a:lnTo>
                  <a:pt x="216408" y="456447"/>
                </a:lnTo>
                <a:lnTo>
                  <a:pt x="216407" y="480250"/>
                </a:lnTo>
                <a:lnTo>
                  <a:pt x="216408" y="504053"/>
                </a:lnTo>
                <a:lnTo>
                  <a:pt x="216408" y="527856"/>
                </a:lnTo>
                <a:lnTo>
                  <a:pt x="216408" y="551660"/>
                </a:lnTo>
                <a:lnTo>
                  <a:pt x="216408" y="575464"/>
                </a:lnTo>
                <a:lnTo>
                  <a:pt x="216408" y="599269"/>
                </a:lnTo>
                <a:lnTo>
                  <a:pt x="216408" y="623075"/>
                </a:lnTo>
                <a:lnTo>
                  <a:pt x="216408" y="646882"/>
                </a:lnTo>
                <a:lnTo>
                  <a:pt x="216408" y="670690"/>
                </a:lnTo>
                <a:lnTo>
                  <a:pt x="216408" y="694500"/>
                </a:lnTo>
                <a:lnTo>
                  <a:pt x="216408" y="718312"/>
                </a:lnTo>
                <a:lnTo>
                  <a:pt x="203904" y="720618"/>
                </a:lnTo>
                <a:lnTo>
                  <a:pt x="191404" y="722928"/>
                </a:lnTo>
                <a:lnTo>
                  <a:pt x="178908" y="725241"/>
                </a:lnTo>
                <a:lnTo>
                  <a:pt x="166414" y="727555"/>
                </a:lnTo>
                <a:lnTo>
                  <a:pt x="153923" y="729872"/>
                </a:lnTo>
                <a:lnTo>
                  <a:pt x="141434" y="732189"/>
                </a:lnTo>
                <a:lnTo>
                  <a:pt x="128947" y="734507"/>
                </a:lnTo>
                <a:lnTo>
                  <a:pt x="116463" y="736825"/>
                </a:lnTo>
                <a:lnTo>
                  <a:pt x="103980" y="739143"/>
                </a:lnTo>
                <a:lnTo>
                  <a:pt x="91498" y="741460"/>
                </a:lnTo>
                <a:lnTo>
                  <a:pt x="79017" y="743775"/>
                </a:lnTo>
                <a:lnTo>
                  <a:pt x="66538" y="746089"/>
                </a:lnTo>
                <a:lnTo>
                  <a:pt x="54059" y="748400"/>
                </a:lnTo>
                <a:lnTo>
                  <a:pt x="41580" y="750708"/>
                </a:lnTo>
                <a:lnTo>
                  <a:pt x="36830" y="751586"/>
                </a:lnTo>
                <a:lnTo>
                  <a:pt x="36830" y="727791"/>
                </a:lnTo>
                <a:lnTo>
                  <a:pt x="36830" y="703995"/>
                </a:lnTo>
                <a:lnTo>
                  <a:pt x="36830" y="680197"/>
                </a:lnTo>
                <a:lnTo>
                  <a:pt x="36830" y="656398"/>
                </a:lnTo>
                <a:lnTo>
                  <a:pt x="36830" y="632598"/>
                </a:lnTo>
                <a:lnTo>
                  <a:pt x="36830" y="608797"/>
                </a:lnTo>
                <a:lnTo>
                  <a:pt x="36830" y="584996"/>
                </a:lnTo>
                <a:lnTo>
                  <a:pt x="36830" y="561193"/>
                </a:lnTo>
                <a:lnTo>
                  <a:pt x="36830" y="537390"/>
                </a:lnTo>
                <a:lnTo>
                  <a:pt x="36830" y="513588"/>
                </a:lnTo>
                <a:lnTo>
                  <a:pt x="36830" y="489785"/>
                </a:lnTo>
                <a:lnTo>
                  <a:pt x="36830" y="465982"/>
                </a:lnTo>
                <a:lnTo>
                  <a:pt x="36830" y="442179"/>
                </a:lnTo>
                <a:lnTo>
                  <a:pt x="36830" y="418378"/>
                </a:lnTo>
                <a:lnTo>
                  <a:pt x="36830" y="394577"/>
                </a:lnTo>
                <a:lnTo>
                  <a:pt x="36830" y="370777"/>
                </a:lnTo>
                <a:lnTo>
                  <a:pt x="36830" y="346978"/>
                </a:lnTo>
                <a:lnTo>
                  <a:pt x="36830" y="323180"/>
                </a:lnTo>
                <a:lnTo>
                  <a:pt x="36830" y="299384"/>
                </a:lnTo>
                <a:lnTo>
                  <a:pt x="36830" y="275590"/>
                </a:lnTo>
                <a:lnTo>
                  <a:pt x="24306" y="277914"/>
                </a:lnTo>
                <a:lnTo>
                  <a:pt x="11812" y="280239"/>
                </a:lnTo>
                <a:lnTo>
                  <a:pt x="0" y="282448"/>
                </a:lnTo>
                <a:lnTo>
                  <a:pt x="0" y="269748"/>
                </a:lnTo>
                <a:lnTo>
                  <a:pt x="0" y="257048"/>
                </a:lnTo>
                <a:lnTo>
                  <a:pt x="0" y="244348"/>
                </a:lnTo>
                <a:lnTo>
                  <a:pt x="0" y="231647"/>
                </a:lnTo>
                <a:lnTo>
                  <a:pt x="0" y="218948"/>
                </a:lnTo>
                <a:lnTo>
                  <a:pt x="0" y="206248"/>
                </a:lnTo>
                <a:lnTo>
                  <a:pt x="0" y="193548"/>
                </a:lnTo>
                <a:lnTo>
                  <a:pt x="0" y="190246"/>
                </a:lnTo>
                <a:lnTo>
                  <a:pt x="12438" y="187921"/>
                </a:lnTo>
                <a:lnTo>
                  <a:pt x="24934" y="185596"/>
                </a:lnTo>
                <a:lnTo>
                  <a:pt x="36830" y="183388"/>
                </a:lnTo>
                <a:lnTo>
                  <a:pt x="36941" y="165561"/>
                </a:lnTo>
                <a:lnTo>
                  <a:pt x="37274" y="149753"/>
                </a:lnTo>
                <a:lnTo>
                  <a:pt x="37825" y="135960"/>
                </a:lnTo>
                <a:lnTo>
                  <a:pt x="38591" y="124179"/>
                </a:lnTo>
                <a:lnTo>
                  <a:pt x="39568" y="114407"/>
                </a:lnTo>
                <a:lnTo>
                  <a:pt x="40753" y="106639"/>
                </a:lnTo>
                <a:lnTo>
                  <a:pt x="44272" y="94237"/>
                </a:lnTo>
                <a:lnTo>
                  <a:pt x="49695" y="82891"/>
                </a:lnTo>
                <a:lnTo>
                  <a:pt x="57202" y="71880"/>
                </a:lnTo>
                <a:lnTo>
                  <a:pt x="60579" y="67818"/>
                </a:lnTo>
                <a:lnTo>
                  <a:pt x="68691" y="59597"/>
                </a:lnTo>
                <a:lnTo>
                  <a:pt x="78188" y="51922"/>
                </a:lnTo>
                <a:lnTo>
                  <a:pt x="89070" y="44793"/>
                </a:lnTo>
                <a:lnTo>
                  <a:pt x="101336" y="38208"/>
                </a:lnTo>
                <a:lnTo>
                  <a:pt x="113278" y="32937"/>
                </a:lnTo>
                <a:lnTo>
                  <a:pt x="122978" y="29394"/>
                </a:lnTo>
                <a:lnTo>
                  <a:pt x="133878" y="25941"/>
                </a:lnTo>
                <a:lnTo>
                  <a:pt x="145980" y="22571"/>
                </a:lnTo>
                <a:lnTo>
                  <a:pt x="159285" y="19280"/>
                </a:lnTo>
                <a:lnTo>
                  <a:pt x="173795" y="16061"/>
                </a:lnTo>
                <a:lnTo>
                  <a:pt x="189514" y="12907"/>
                </a:lnTo>
                <a:lnTo>
                  <a:pt x="193294" y="12192"/>
                </a:lnTo>
                <a:close/>
              </a:path>
            </a:pathLst>
          </a:custGeom>
          <a:ln w="9144">
            <a:solidFill>
              <a:srgbClr val="CC99FF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1336294" y="3545209"/>
            <a:ext cx="7049245" cy="1752777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4190"/>
              </a:lnSpc>
              <a:spcBef>
                <a:spcPts val="209"/>
              </a:spcBef>
            </a:pPr>
            <a:r>
              <a:rPr sz="4000" spc="0" dirty="0">
                <a:latin typeface="Arial"/>
                <a:cs typeface="Arial"/>
              </a:rPr>
              <a:t>Re</a:t>
            </a:r>
            <a:r>
              <a:rPr sz="4000" spc="-9" dirty="0">
                <a:latin typeface="Arial"/>
                <a:cs typeface="Arial"/>
              </a:rPr>
              <a:t>q</a:t>
            </a:r>
            <a:r>
              <a:rPr sz="4000" spc="0" dirty="0">
                <a:latin typeface="Arial"/>
                <a:cs typeface="Arial"/>
              </a:rPr>
              <a:t>uires</a:t>
            </a:r>
            <a:r>
              <a:rPr sz="4000" spc="-129" dirty="0">
                <a:latin typeface="Arial"/>
                <a:cs typeface="Arial"/>
              </a:rPr>
              <a:t> </a:t>
            </a:r>
            <a:r>
              <a:rPr sz="4000" spc="0" dirty="0">
                <a:latin typeface="Arial"/>
                <a:cs typeface="Arial"/>
              </a:rPr>
              <a:t>the prom</a:t>
            </a:r>
            <a:r>
              <a:rPr sz="4000" spc="-9" dirty="0">
                <a:latin typeface="Arial"/>
                <a:cs typeface="Arial"/>
              </a:rPr>
              <a:t>o</a:t>
            </a:r>
            <a:r>
              <a:rPr sz="4000" spc="0" dirty="0">
                <a:latin typeface="Arial"/>
                <a:cs typeface="Arial"/>
              </a:rPr>
              <a:t>tion</a:t>
            </a:r>
            <a:r>
              <a:rPr sz="4000" spc="-73" dirty="0">
                <a:latin typeface="Arial"/>
                <a:cs typeface="Arial"/>
              </a:rPr>
              <a:t> </a:t>
            </a:r>
            <a:r>
              <a:rPr sz="4000" spc="0" dirty="0">
                <a:latin typeface="Arial"/>
                <a:cs typeface="Arial"/>
              </a:rPr>
              <a:t>of safe</a:t>
            </a:r>
            <a:endParaRPr sz="4000" dirty="0">
              <a:latin typeface="Arial"/>
              <a:cs typeface="Arial"/>
            </a:endParaRPr>
          </a:p>
          <a:p>
            <a:pPr marL="12700" marR="76169">
              <a:lnSpc>
                <a:spcPct val="95825"/>
              </a:lnSpc>
            </a:pPr>
            <a:r>
              <a:rPr sz="4000" spc="0" dirty="0">
                <a:latin typeface="Arial"/>
                <a:cs typeface="Arial"/>
              </a:rPr>
              <a:t>behaviours</a:t>
            </a:r>
            <a:r>
              <a:rPr sz="4000" spc="-165" dirty="0">
                <a:latin typeface="Arial"/>
                <a:cs typeface="Arial"/>
              </a:rPr>
              <a:t> </a:t>
            </a:r>
            <a:r>
              <a:rPr sz="4000" spc="0" dirty="0">
                <a:latin typeface="Arial"/>
                <a:cs typeface="Arial"/>
              </a:rPr>
              <a:t>and</a:t>
            </a:r>
            <a:r>
              <a:rPr sz="4000" spc="-66" dirty="0">
                <a:latin typeface="Arial"/>
                <a:cs typeface="Arial"/>
              </a:rPr>
              <a:t> </a:t>
            </a:r>
            <a:r>
              <a:rPr sz="4000" spc="0" dirty="0">
                <a:latin typeface="Arial"/>
                <a:cs typeface="Arial"/>
              </a:rPr>
              <a:t>maintenance</a:t>
            </a:r>
            <a:endParaRPr sz="4000" dirty="0">
              <a:latin typeface="Arial"/>
              <a:cs typeface="Arial"/>
            </a:endParaRPr>
          </a:p>
          <a:p>
            <a:pPr marL="12700" marR="31483">
              <a:lnSpc>
                <a:spcPct val="95825"/>
              </a:lnSpc>
              <a:spcBef>
                <a:spcPts val="200"/>
              </a:spcBef>
            </a:pPr>
            <a:r>
              <a:rPr sz="4000" spc="0" dirty="0">
                <a:latin typeface="Arial"/>
                <a:cs typeface="Arial"/>
              </a:rPr>
              <a:t>of a</a:t>
            </a:r>
            <a:r>
              <a:rPr sz="4000" spc="-22" dirty="0">
                <a:latin typeface="Arial"/>
                <a:cs typeface="Arial"/>
              </a:rPr>
              <a:t> </a:t>
            </a:r>
            <a:r>
              <a:rPr sz="4000" spc="0" dirty="0">
                <a:latin typeface="Arial"/>
                <a:cs typeface="Arial"/>
              </a:rPr>
              <a:t>sa</a:t>
            </a:r>
            <a:r>
              <a:rPr sz="4000" spc="9" dirty="0">
                <a:latin typeface="Arial"/>
                <a:cs typeface="Arial"/>
              </a:rPr>
              <a:t>f</a:t>
            </a:r>
            <a:r>
              <a:rPr sz="4000" spc="0" dirty="0">
                <a:latin typeface="Arial"/>
                <a:cs typeface="Arial"/>
              </a:rPr>
              <a:t>e</a:t>
            </a:r>
            <a:r>
              <a:rPr sz="4000" spc="-22" dirty="0">
                <a:latin typeface="Arial"/>
                <a:cs typeface="Arial"/>
              </a:rPr>
              <a:t> </a:t>
            </a:r>
            <a:r>
              <a:rPr sz="4000" spc="0" dirty="0">
                <a:latin typeface="Arial"/>
                <a:cs typeface="Arial"/>
              </a:rPr>
              <a:t>working</a:t>
            </a:r>
            <a:r>
              <a:rPr sz="4000" spc="-117" dirty="0">
                <a:latin typeface="Arial"/>
                <a:cs typeface="Arial"/>
              </a:rPr>
              <a:t> </a:t>
            </a:r>
            <a:r>
              <a:rPr sz="4000" spc="0" dirty="0">
                <a:latin typeface="Arial"/>
                <a:cs typeface="Arial"/>
              </a:rPr>
              <a:t>environ</a:t>
            </a:r>
            <a:r>
              <a:rPr sz="4000" spc="-9" dirty="0">
                <a:latin typeface="Arial"/>
                <a:cs typeface="Arial"/>
              </a:rPr>
              <a:t>m</a:t>
            </a:r>
            <a:r>
              <a:rPr sz="4000" spc="0" dirty="0">
                <a:latin typeface="Arial"/>
                <a:cs typeface="Arial"/>
              </a:rPr>
              <a:t>ent.</a:t>
            </a:r>
            <a:endParaRPr sz="4000" dirty="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547687" y="134937"/>
            <a:ext cx="139700" cy="139731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Group 28">
            <a:extLst>
              <a:ext uri="{FF2B5EF4-FFF2-40B4-BE49-F238E27FC236}">
                <a16:creationId xmlns:a16="http://schemas.microsoft.com/office/drawing/2014/main" id="{15E14519-8CBE-4107-8F0A-32D0BF080F5B}"/>
              </a:ext>
            </a:extLst>
          </p:cNvPr>
          <p:cNvGrpSpPr/>
          <p:nvPr/>
        </p:nvGrpSpPr>
        <p:grpSpPr>
          <a:xfrm>
            <a:off x="0" y="-52708"/>
            <a:ext cx="9296400" cy="6910708"/>
            <a:chOff x="0" y="-52708"/>
            <a:chExt cx="9296400" cy="6910708"/>
          </a:xfrm>
        </p:grpSpPr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3F373B13-E8B1-40E7-B29C-83CD33B509F2}"/>
                </a:ext>
              </a:extLst>
            </p:cNvPr>
            <p:cNvGrpSpPr/>
            <p:nvPr/>
          </p:nvGrpSpPr>
          <p:grpSpPr>
            <a:xfrm>
              <a:off x="0" y="-52708"/>
              <a:ext cx="9296400" cy="4548508"/>
              <a:chOff x="0" y="-52708"/>
              <a:chExt cx="9296400" cy="4548508"/>
            </a:xfrm>
          </p:grpSpPr>
          <p:grpSp>
            <p:nvGrpSpPr>
              <p:cNvPr id="32" name="Group 31">
                <a:extLst>
                  <a:ext uri="{FF2B5EF4-FFF2-40B4-BE49-F238E27FC236}">
                    <a16:creationId xmlns:a16="http://schemas.microsoft.com/office/drawing/2014/main" id="{695A1448-01D6-424A-A843-E04961367689}"/>
                  </a:ext>
                </a:extLst>
              </p:cNvPr>
              <p:cNvGrpSpPr/>
              <p:nvPr/>
            </p:nvGrpSpPr>
            <p:grpSpPr>
              <a:xfrm>
                <a:off x="0" y="-52708"/>
                <a:ext cx="9296400" cy="4548508"/>
                <a:chOff x="0" y="0"/>
                <a:chExt cx="3218687" cy="2028766"/>
              </a:xfrm>
            </p:grpSpPr>
            <p:sp>
              <p:nvSpPr>
                <p:cNvPr id="34" name="Rectangle 33">
                  <a:extLst>
                    <a:ext uri="{FF2B5EF4-FFF2-40B4-BE49-F238E27FC236}">
                      <a16:creationId xmlns:a16="http://schemas.microsoft.com/office/drawing/2014/main" id="{DA08B3FD-0F3D-4219-9270-F945DAD1F464}"/>
                    </a:ext>
                  </a:extLst>
                </p:cNvPr>
                <p:cNvSpPr/>
                <p:nvPr/>
              </p:nvSpPr>
              <p:spPr>
                <a:xfrm>
                  <a:off x="695168" y="0"/>
                  <a:ext cx="2523519" cy="2028766"/>
                </a:xfrm>
                <a:prstGeom prst="rect">
                  <a:avLst/>
                </a:prstGeom>
                <a:solidFill>
                  <a:sysClr val="window" lastClr="FFFFFF">
                    <a:alpha val="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PH"/>
                </a:p>
              </p:txBody>
            </p:sp>
            <p:grpSp>
              <p:nvGrpSpPr>
                <p:cNvPr id="35" name="Group 34">
                  <a:extLst>
                    <a:ext uri="{FF2B5EF4-FFF2-40B4-BE49-F238E27FC236}">
                      <a16:creationId xmlns:a16="http://schemas.microsoft.com/office/drawing/2014/main" id="{06E51EC8-1942-4A90-A6D8-FE0EB28534D4}"/>
                    </a:ext>
                  </a:extLst>
                </p:cNvPr>
                <p:cNvGrpSpPr/>
                <p:nvPr/>
              </p:nvGrpSpPr>
              <p:grpSpPr>
                <a:xfrm>
                  <a:off x="0" y="19050"/>
                  <a:ext cx="2249424" cy="832104"/>
                  <a:chOff x="228600" y="0"/>
                  <a:chExt cx="1472184" cy="1024128"/>
                </a:xfrm>
              </p:grpSpPr>
              <p:sp>
                <p:nvSpPr>
                  <p:cNvPr id="36" name="Rectangle 10">
                    <a:extLst>
                      <a:ext uri="{FF2B5EF4-FFF2-40B4-BE49-F238E27FC236}">
                        <a16:creationId xmlns:a16="http://schemas.microsoft.com/office/drawing/2014/main" id="{FFE0F19B-2D7C-4045-8D93-1A9E6530247F}"/>
                      </a:ext>
                    </a:extLst>
                  </p:cNvPr>
                  <p:cNvSpPr/>
                  <p:nvPr/>
                </p:nvSpPr>
                <p:spPr>
                  <a:xfrm>
                    <a:off x="228600" y="0"/>
                    <a:ext cx="1466258" cy="1012274"/>
                  </a:xfrm>
                  <a:custGeom>
                    <a:avLst/>
                    <a:gdLst>
                      <a:gd name="connsiteX0" fmla="*/ 0 w 2240281"/>
                      <a:gd name="connsiteY0" fmla="*/ 0 h 822960"/>
                      <a:gd name="connsiteX1" fmla="*/ 2240281 w 2240281"/>
                      <a:gd name="connsiteY1" fmla="*/ 0 h 822960"/>
                      <a:gd name="connsiteX2" fmla="*/ 2240281 w 2240281"/>
                      <a:gd name="connsiteY2" fmla="*/ 822960 h 822960"/>
                      <a:gd name="connsiteX3" fmla="*/ 0 w 2240281"/>
                      <a:gd name="connsiteY3" fmla="*/ 822960 h 822960"/>
                      <a:gd name="connsiteX4" fmla="*/ 0 w 2240281"/>
                      <a:gd name="connsiteY4" fmla="*/ 0 h 822960"/>
                      <a:gd name="connsiteX0" fmla="*/ 0 w 2240281"/>
                      <a:gd name="connsiteY0" fmla="*/ 0 h 822960"/>
                      <a:gd name="connsiteX1" fmla="*/ 2240281 w 2240281"/>
                      <a:gd name="connsiteY1" fmla="*/ 0 h 822960"/>
                      <a:gd name="connsiteX2" fmla="*/ 1659256 w 2240281"/>
                      <a:gd name="connsiteY2" fmla="*/ 222885 h 822960"/>
                      <a:gd name="connsiteX3" fmla="*/ 0 w 2240281"/>
                      <a:gd name="connsiteY3" fmla="*/ 822960 h 822960"/>
                      <a:gd name="connsiteX4" fmla="*/ 0 w 2240281"/>
                      <a:gd name="connsiteY4" fmla="*/ 0 h 8229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240281" h="822960">
                        <a:moveTo>
                          <a:pt x="0" y="0"/>
                        </a:moveTo>
                        <a:lnTo>
                          <a:pt x="2240281" y="0"/>
                        </a:lnTo>
                        <a:lnTo>
                          <a:pt x="1659256" y="222885"/>
                        </a:lnTo>
                        <a:lnTo>
                          <a:pt x="0" y="82296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4472C4"/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PH"/>
                  </a:p>
                </p:txBody>
              </p:sp>
              <p:sp>
                <p:nvSpPr>
                  <p:cNvPr id="37" name="Rectangle 36">
                    <a:extLst>
                      <a:ext uri="{FF2B5EF4-FFF2-40B4-BE49-F238E27FC236}">
                        <a16:creationId xmlns:a16="http://schemas.microsoft.com/office/drawing/2014/main" id="{A9029FF0-A04A-440E-B50E-BEE9C19D7489}"/>
                      </a:ext>
                    </a:extLst>
                  </p:cNvPr>
                  <p:cNvSpPr/>
                  <p:nvPr/>
                </p:nvSpPr>
                <p:spPr>
                  <a:xfrm>
                    <a:off x="228600" y="0"/>
                    <a:ext cx="1472184" cy="1024128"/>
                  </a:xfrm>
                  <a:prstGeom prst="rect">
                    <a:avLst/>
                  </a:prstGeom>
                  <a:blipFill>
                    <a:blip r:embed="rId3"/>
                    <a:stretch>
                      <a:fillRect/>
                    </a:stretch>
                  </a:blip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PH"/>
                  </a:p>
                </p:txBody>
              </p:sp>
            </p:grpSp>
          </p:grpSp>
          <p:pic>
            <p:nvPicPr>
              <p:cNvPr id="33" name="Picture 32">
                <a:extLst>
                  <a:ext uri="{FF2B5EF4-FFF2-40B4-BE49-F238E27FC236}">
                    <a16:creationId xmlns:a16="http://schemas.microsoft.com/office/drawing/2014/main" id="{431B654F-F645-41A8-BE85-B2D8491E8356}"/>
                  </a:ext>
                </a:extLst>
              </p:cNvPr>
              <p:cNvPicPr/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6200" y="130883"/>
                <a:ext cx="1114678" cy="1088317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</p:pic>
        </p:grp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C28D03A3-8337-41A5-ABB6-CC4F0EE6DCC6}"/>
                </a:ext>
              </a:extLst>
            </p:cNvPr>
            <p:cNvSpPr/>
            <p:nvPr/>
          </p:nvSpPr>
          <p:spPr>
            <a:xfrm>
              <a:off x="0" y="6658548"/>
              <a:ext cx="9144000" cy="19945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/>
            </a:p>
          </p:txBody>
        </p:sp>
      </p:grpSp>
      <p:sp>
        <p:nvSpPr>
          <p:cNvPr id="19" name="object 19"/>
          <p:cNvSpPr txBox="1"/>
          <p:nvPr/>
        </p:nvSpPr>
        <p:spPr>
          <a:xfrm>
            <a:off x="536549" y="580825"/>
            <a:ext cx="3093756" cy="585012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4605"/>
              </a:lnSpc>
              <a:spcBef>
                <a:spcPts val="230"/>
              </a:spcBef>
            </a:pPr>
            <a:r>
              <a:rPr sz="4400" b="1" spc="0" dirty="0">
                <a:latin typeface="Arial"/>
                <a:cs typeface="Arial"/>
              </a:rPr>
              <a:t>Controlling</a:t>
            </a:r>
            <a:endParaRPr sz="4400">
              <a:latin typeface="Arial"/>
              <a:cs typeface="Arial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3673738" y="580825"/>
            <a:ext cx="1975090" cy="585012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4605"/>
              </a:lnSpc>
              <a:spcBef>
                <a:spcPts val="230"/>
              </a:spcBef>
            </a:pPr>
            <a:r>
              <a:rPr sz="4400" b="1" spc="0" dirty="0">
                <a:latin typeface="Arial"/>
                <a:cs typeface="Arial"/>
              </a:rPr>
              <a:t>Unsafe</a:t>
            </a:r>
            <a:endParaRPr sz="4400">
              <a:latin typeface="Arial"/>
              <a:cs typeface="Arial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5695060" y="580825"/>
            <a:ext cx="1322022" cy="585012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4605"/>
              </a:lnSpc>
              <a:spcBef>
                <a:spcPts val="230"/>
              </a:spcBef>
            </a:pPr>
            <a:r>
              <a:rPr sz="4400" b="1" spc="0" dirty="0">
                <a:latin typeface="Arial"/>
                <a:cs typeface="Arial"/>
              </a:rPr>
              <a:t>Acts</a:t>
            </a:r>
            <a:endParaRPr sz="4400">
              <a:latin typeface="Arial"/>
              <a:cs typeface="Arial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5299964" y="1658926"/>
            <a:ext cx="3264738" cy="1290957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 marR="34290">
              <a:lnSpc>
                <a:spcPts val="2960"/>
              </a:lnSpc>
              <a:spcBef>
                <a:spcPts val="148"/>
              </a:spcBef>
            </a:pPr>
            <a:r>
              <a:rPr sz="2800" spc="0" dirty="0">
                <a:latin typeface="Arial"/>
                <a:cs typeface="Arial"/>
              </a:rPr>
              <a:t>Prov</a:t>
            </a:r>
            <a:r>
              <a:rPr sz="2800" spc="4" dirty="0">
                <a:latin typeface="Arial"/>
                <a:cs typeface="Arial"/>
              </a:rPr>
              <a:t>i</a:t>
            </a:r>
            <a:r>
              <a:rPr sz="2800" spc="0" dirty="0">
                <a:latin typeface="Arial"/>
                <a:cs typeface="Arial"/>
              </a:rPr>
              <a:t>si</a:t>
            </a:r>
            <a:r>
              <a:rPr sz="2800" spc="9" dirty="0">
                <a:latin typeface="Arial"/>
                <a:cs typeface="Arial"/>
              </a:rPr>
              <a:t>o</a:t>
            </a:r>
            <a:r>
              <a:rPr sz="2800" spc="0" dirty="0">
                <a:latin typeface="Arial"/>
                <a:cs typeface="Arial"/>
              </a:rPr>
              <a:t>n</a:t>
            </a:r>
            <a:r>
              <a:rPr sz="2800" spc="-115" dirty="0">
                <a:latin typeface="Arial"/>
                <a:cs typeface="Arial"/>
              </a:rPr>
              <a:t> </a:t>
            </a:r>
            <a:r>
              <a:rPr sz="2800" spc="9" dirty="0">
                <a:latin typeface="Arial"/>
                <a:cs typeface="Arial"/>
              </a:rPr>
              <a:t>o</a:t>
            </a:r>
            <a:r>
              <a:rPr sz="2800" spc="0" dirty="0">
                <a:latin typeface="Arial"/>
                <a:cs typeface="Arial"/>
              </a:rPr>
              <a:t>f:</a:t>
            </a:r>
            <a:endParaRPr sz="2800">
              <a:latin typeface="Arial"/>
              <a:cs typeface="Arial"/>
            </a:endParaRPr>
          </a:p>
          <a:p>
            <a:pPr marL="127000" marR="34290">
              <a:lnSpc>
                <a:spcPct val="95825"/>
              </a:lnSpc>
              <a:spcBef>
                <a:spcPts val="172"/>
              </a:spcBef>
            </a:pPr>
            <a:r>
              <a:rPr sz="1400" spc="0" dirty="0">
                <a:solidFill>
                  <a:srgbClr val="9999CC"/>
                </a:solidFill>
                <a:latin typeface="Wingdings"/>
                <a:cs typeface="Wingdings"/>
              </a:rPr>
              <a:t></a:t>
            </a:r>
            <a:r>
              <a:rPr sz="1400" spc="0" dirty="0">
                <a:solidFill>
                  <a:srgbClr val="9999CC"/>
                </a:solidFill>
                <a:latin typeface="Times New Roman"/>
                <a:cs typeface="Times New Roman"/>
              </a:rPr>
              <a:t> </a:t>
            </a:r>
            <a:r>
              <a:rPr sz="1400" spc="299" dirty="0">
                <a:solidFill>
                  <a:srgbClr val="9999CC"/>
                </a:solidFill>
                <a:latin typeface="Times New Roman"/>
                <a:cs typeface="Times New Roman"/>
              </a:rPr>
              <a:t> </a:t>
            </a:r>
            <a:r>
              <a:rPr sz="1800" spc="14" dirty="0">
                <a:latin typeface="Arial"/>
                <a:cs typeface="Arial"/>
              </a:rPr>
              <a:t>T</a:t>
            </a:r>
            <a:r>
              <a:rPr sz="1800" spc="0" dirty="0">
                <a:latin typeface="Arial"/>
                <a:cs typeface="Arial"/>
              </a:rPr>
              <a:t>ra</a:t>
            </a:r>
            <a:r>
              <a:rPr sz="1800" spc="-4" dirty="0">
                <a:latin typeface="Arial"/>
                <a:cs typeface="Arial"/>
              </a:rPr>
              <a:t>i</a:t>
            </a:r>
            <a:r>
              <a:rPr sz="1800" spc="0" dirty="0">
                <a:latin typeface="Arial"/>
                <a:cs typeface="Arial"/>
              </a:rPr>
              <a:t>n</a:t>
            </a:r>
            <a:r>
              <a:rPr sz="1800" spc="-9" dirty="0">
                <a:latin typeface="Arial"/>
                <a:cs typeface="Arial"/>
              </a:rPr>
              <a:t>i</a:t>
            </a:r>
            <a:r>
              <a:rPr sz="1800" spc="0" dirty="0">
                <a:latin typeface="Arial"/>
                <a:cs typeface="Arial"/>
              </a:rPr>
              <a:t>ng</a:t>
            </a:r>
            <a:endParaRPr sz="1800">
              <a:latin typeface="Arial"/>
              <a:cs typeface="Arial"/>
            </a:endParaRPr>
          </a:p>
          <a:p>
            <a:pPr marL="127000">
              <a:lnSpc>
                <a:spcPct val="95825"/>
              </a:lnSpc>
              <a:spcBef>
                <a:spcPts val="305"/>
              </a:spcBef>
            </a:pPr>
            <a:r>
              <a:rPr sz="1400" spc="0" dirty="0">
                <a:solidFill>
                  <a:srgbClr val="9999CC"/>
                </a:solidFill>
                <a:latin typeface="Wingdings"/>
                <a:cs typeface="Wingdings"/>
              </a:rPr>
              <a:t></a:t>
            </a:r>
            <a:r>
              <a:rPr sz="1400" spc="0" dirty="0">
                <a:solidFill>
                  <a:srgbClr val="9999CC"/>
                </a:solidFill>
                <a:latin typeface="Times New Roman"/>
                <a:cs typeface="Times New Roman"/>
              </a:rPr>
              <a:t> </a:t>
            </a:r>
            <a:r>
              <a:rPr sz="1400" spc="299" dirty="0">
                <a:solidFill>
                  <a:srgbClr val="9999CC"/>
                </a:solidFill>
                <a:latin typeface="Times New Roman"/>
                <a:cs typeface="Times New Roman"/>
              </a:rPr>
              <a:t> </a:t>
            </a:r>
            <a:r>
              <a:rPr sz="1800" spc="0" dirty="0">
                <a:latin typeface="Arial"/>
                <a:cs typeface="Arial"/>
              </a:rPr>
              <a:t>Go</a:t>
            </a:r>
            <a:r>
              <a:rPr sz="1800" spc="-4" dirty="0">
                <a:latin typeface="Arial"/>
                <a:cs typeface="Arial"/>
              </a:rPr>
              <a:t>o</a:t>
            </a:r>
            <a:r>
              <a:rPr sz="1800" spc="0" dirty="0">
                <a:latin typeface="Arial"/>
                <a:cs typeface="Arial"/>
              </a:rPr>
              <a:t>d Worki</a:t>
            </a:r>
            <a:r>
              <a:rPr sz="1800" spc="-9" dirty="0">
                <a:latin typeface="Arial"/>
                <a:cs typeface="Arial"/>
              </a:rPr>
              <a:t>n</a:t>
            </a:r>
            <a:r>
              <a:rPr sz="1800" spc="0" dirty="0">
                <a:latin typeface="Arial"/>
                <a:cs typeface="Arial"/>
              </a:rPr>
              <a:t>g</a:t>
            </a:r>
            <a:r>
              <a:rPr sz="1800" spc="9" dirty="0">
                <a:latin typeface="Arial"/>
                <a:cs typeface="Arial"/>
              </a:rPr>
              <a:t> </a:t>
            </a:r>
            <a:r>
              <a:rPr sz="1800" spc="0" dirty="0">
                <a:latin typeface="Arial"/>
                <a:cs typeface="Arial"/>
              </a:rPr>
              <a:t>E</a:t>
            </a:r>
            <a:r>
              <a:rPr sz="1800" spc="-4" dirty="0">
                <a:latin typeface="Arial"/>
                <a:cs typeface="Arial"/>
              </a:rPr>
              <a:t>n</a:t>
            </a:r>
            <a:r>
              <a:rPr sz="1800" spc="0" dirty="0">
                <a:latin typeface="Arial"/>
                <a:cs typeface="Arial"/>
              </a:rPr>
              <a:t>vir</a:t>
            </a:r>
            <a:r>
              <a:rPr sz="1800" spc="-4" dirty="0">
                <a:latin typeface="Arial"/>
                <a:cs typeface="Arial"/>
              </a:rPr>
              <a:t>o</a:t>
            </a:r>
            <a:r>
              <a:rPr sz="1800" spc="0" dirty="0">
                <a:latin typeface="Arial"/>
                <a:cs typeface="Arial"/>
              </a:rPr>
              <a:t>nm</a:t>
            </a:r>
            <a:r>
              <a:rPr sz="1800" spc="-9" dirty="0">
                <a:latin typeface="Arial"/>
                <a:cs typeface="Arial"/>
              </a:rPr>
              <a:t>e</a:t>
            </a:r>
            <a:r>
              <a:rPr sz="1800" spc="0" dirty="0">
                <a:latin typeface="Arial"/>
                <a:cs typeface="Arial"/>
              </a:rPr>
              <a:t>nt</a:t>
            </a:r>
            <a:endParaRPr sz="1800">
              <a:latin typeface="Arial"/>
              <a:cs typeface="Arial"/>
            </a:endParaRPr>
          </a:p>
          <a:p>
            <a:pPr marL="127000" marR="34290">
              <a:lnSpc>
                <a:spcPct val="95825"/>
              </a:lnSpc>
              <a:spcBef>
                <a:spcPts val="305"/>
              </a:spcBef>
            </a:pPr>
            <a:r>
              <a:rPr sz="1400" spc="0" dirty="0">
                <a:solidFill>
                  <a:srgbClr val="9999CC"/>
                </a:solidFill>
                <a:latin typeface="Wingdings"/>
                <a:cs typeface="Wingdings"/>
              </a:rPr>
              <a:t></a:t>
            </a:r>
            <a:r>
              <a:rPr sz="1400" spc="0" dirty="0">
                <a:solidFill>
                  <a:srgbClr val="9999CC"/>
                </a:solidFill>
                <a:latin typeface="Times New Roman"/>
                <a:cs typeface="Times New Roman"/>
              </a:rPr>
              <a:t> </a:t>
            </a:r>
            <a:r>
              <a:rPr sz="1400" spc="299" dirty="0">
                <a:solidFill>
                  <a:srgbClr val="9999CC"/>
                </a:solidFill>
                <a:latin typeface="Times New Roman"/>
                <a:cs typeface="Times New Roman"/>
              </a:rPr>
              <a:t> </a:t>
            </a:r>
            <a:r>
              <a:rPr sz="1800" spc="0" dirty="0">
                <a:latin typeface="Arial"/>
                <a:cs typeface="Arial"/>
              </a:rPr>
              <a:t>Welfare</a:t>
            </a:r>
            <a:r>
              <a:rPr sz="1800" spc="-4" dirty="0">
                <a:latin typeface="Arial"/>
                <a:cs typeface="Arial"/>
              </a:rPr>
              <a:t> </a:t>
            </a:r>
            <a:r>
              <a:rPr sz="1800" spc="4" dirty="0">
                <a:latin typeface="Arial"/>
                <a:cs typeface="Arial"/>
              </a:rPr>
              <a:t>F</a:t>
            </a:r>
            <a:r>
              <a:rPr sz="1800" spc="0" dirty="0">
                <a:latin typeface="Arial"/>
                <a:cs typeface="Arial"/>
              </a:rPr>
              <a:t>ac</a:t>
            </a:r>
            <a:r>
              <a:rPr sz="1800" spc="-9" dirty="0">
                <a:latin typeface="Arial"/>
                <a:cs typeface="Arial"/>
              </a:rPr>
              <a:t>i</a:t>
            </a:r>
            <a:r>
              <a:rPr sz="1800" spc="0" dirty="0">
                <a:latin typeface="Arial"/>
                <a:cs typeface="Arial"/>
              </a:rPr>
              <a:t>l</a:t>
            </a:r>
            <a:r>
              <a:rPr sz="1800" spc="-4" dirty="0">
                <a:latin typeface="Arial"/>
                <a:cs typeface="Arial"/>
              </a:rPr>
              <a:t>i</a:t>
            </a:r>
            <a:r>
              <a:rPr sz="1800" spc="0" dirty="0">
                <a:latin typeface="Arial"/>
                <a:cs typeface="Arial"/>
              </a:rPr>
              <a:t>ties</a:t>
            </a:r>
            <a:endParaRPr sz="1800">
              <a:latin typeface="Arial"/>
              <a:cs typeface="Arial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231749" y="1725594"/>
            <a:ext cx="2941388" cy="1725646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 marR="38176">
              <a:lnSpc>
                <a:spcPts val="2960"/>
              </a:lnSpc>
              <a:spcBef>
                <a:spcPts val="148"/>
              </a:spcBef>
            </a:pPr>
            <a:r>
              <a:rPr sz="2100" spc="0" dirty="0">
                <a:solidFill>
                  <a:srgbClr val="00007C"/>
                </a:solidFill>
                <a:latin typeface="Wingdings"/>
                <a:cs typeface="Wingdings"/>
              </a:rPr>
              <a:t></a:t>
            </a:r>
            <a:r>
              <a:rPr sz="2100" spc="0" dirty="0">
                <a:solidFill>
                  <a:srgbClr val="00007C"/>
                </a:solidFill>
                <a:latin typeface="Times New Roman"/>
                <a:cs typeface="Times New Roman"/>
              </a:rPr>
              <a:t> </a:t>
            </a:r>
            <a:r>
              <a:rPr sz="2100" spc="79" dirty="0">
                <a:solidFill>
                  <a:srgbClr val="00007C"/>
                </a:solidFill>
                <a:latin typeface="Times New Roman"/>
                <a:cs typeface="Times New Roman"/>
              </a:rPr>
              <a:t> </a:t>
            </a:r>
            <a:r>
              <a:rPr sz="2800" spc="0" dirty="0">
                <a:latin typeface="Arial"/>
                <a:cs typeface="Arial"/>
              </a:rPr>
              <a:t>Rewa</a:t>
            </a:r>
            <a:r>
              <a:rPr sz="2800" spc="9" dirty="0">
                <a:latin typeface="Arial"/>
                <a:cs typeface="Arial"/>
              </a:rPr>
              <a:t>r</a:t>
            </a:r>
            <a:r>
              <a:rPr sz="2800" spc="0" dirty="0">
                <a:latin typeface="Arial"/>
                <a:cs typeface="Arial"/>
              </a:rPr>
              <a:t>d:</a:t>
            </a:r>
            <a:endParaRPr sz="2800">
              <a:latin typeface="Arial"/>
              <a:cs typeface="Arial"/>
            </a:endParaRPr>
          </a:p>
          <a:p>
            <a:pPr marL="470204" marR="38176">
              <a:lnSpc>
                <a:spcPct val="95825"/>
              </a:lnSpc>
              <a:spcBef>
                <a:spcPts val="201"/>
              </a:spcBef>
            </a:pPr>
            <a:r>
              <a:rPr sz="1600" spc="0" dirty="0">
                <a:solidFill>
                  <a:srgbClr val="9999CC"/>
                </a:solidFill>
                <a:latin typeface="Wingdings"/>
                <a:cs typeface="Wingdings"/>
              </a:rPr>
              <a:t></a:t>
            </a:r>
            <a:r>
              <a:rPr sz="1600" spc="0" dirty="0">
                <a:solidFill>
                  <a:srgbClr val="9999CC"/>
                </a:solidFill>
                <a:latin typeface="Times New Roman"/>
                <a:cs typeface="Times New Roman"/>
              </a:rPr>
              <a:t> </a:t>
            </a:r>
            <a:r>
              <a:rPr sz="1600" spc="20" dirty="0">
                <a:solidFill>
                  <a:srgbClr val="9999CC"/>
                </a:solidFill>
                <a:latin typeface="Times New Roman"/>
                <a:cs typeface="Times New Roman"/>
              </a:rPr>
              <a:t> </a:t>
            </a:r>
            <a:r>
              <a:rPr sz="2000" spc="0" dirty="0">
                <a:latin typeface="Arial"/>
                <a:cs typeface="Arial"/>
              </a:rPr>
              <a:t>Finan</a:t>
            </a:r>
            <a:r>
              <a:rPr sz="2000" spc="9" dirty="0">
                <a:latin typeface="Arial"/>
                <a:cs typeface="Arial"/>
              </a:rPr>
              <a:t>c</a:t>
            </a:r>
            <a:r>
              <a:rPr sz="2000" spc="0" dirty="0">
                <a:latin typeface="Arial"/>
                <a:cs typeface="Arial"/>
              </a:rPr>
              <a:t>ial bonus</a:t>
            </a:r>
            <a:endParaRPr sz="2000">
              <a:latin typeface="Arial"/>
              <a:cs typeface="Arial"/>
            </a:endParaRPr>
          </a:p>
          <a:p>
            <a:pPr marL="470204" marR="38176">
              <a:lnSpc>
                <a:spcPct val="95825"/>
              </a:lnSpc>
              <a:spcBef>
                <a:spcPts val="340"/>
              </a:spcBef>
            </a:pPr>
            <a:r>
              <a:rPr sz="1600" spc="0" dirty="0">
                <a:solidFill>
                  <a:srgbClr val="9999CC"/>
                </a:solidFill>
                <a:latin typeface="Wingdings"/>
                <a:cs typeface="Wingdings"/>
              </a:rPr>
              <a:t></a:t>
            </a:r>
            <a:r>
              <a:rPr sz="1600" spc="0" dirty="0">
                <a:solidFill>
                  <a:srgbClr val="9999CC"/>
                </a:solidFill>
                <a:latin typeface="Times New Roman"/>
                <a:cs typeface="Times New Roman"/>
              </a:rPr>
              <a:t> </a:t>
            </a:r>
            <a:r>
              <a:rPr sz="1600" spc="20" dirty="0">
                <a:solidFill>
                  <a:srgbClr val="9999CC"/>
                </a:solidFill>
                <a:latin typeface="Times New Roman"/>
                <a:cs typeface="Times New Roman"/>
              </a:rPr>
              <a:t> </a:t>
            </a:r>
            <a:r>
              <a:rPr sz="2000" spc="0" dirty="0">
                <a:latin typeface="Arial"/>
                <a:cs typeface="Arial"/>
              </a:rPr>
              <a:t>Promotion</a:t>
            </a:r>
            <a:endParaRPr sz="2000">
              <a:latin typeface="Arial"/>
              <a:cs typeface="Arial"/>
            </a:endParaRPr>
          </a:p>
          <a:p>
            <a:pPr marL="470204">
              <a:lnSpc>
                <a:spcPct val="95825"/>
              </a:lnSpc>
              <a:spcBef>
                <a:spcPts val="340"/>
              </a:spcBef>
            </a:pPr>
            <a:r>
              <a:rPr sz="1600" spc="0" dirty="0">
                <a:solidFill>
                  <a:srgbClr val="9999CC"/>
                </a:solidFill>
                <a:latin typeface="Wingdings"/>
                <a:cs typeface="Wingdings"/>
              </a:rPr>
              <a:t></a:t>
            </a:r>
            <a:r>
              <a:rPr sz="1600" spc="0" dirty="0">
                <a:solidFill>
                  <a:srgbClr val="9999CC"/>
                </a:solidFill>
                <a:latin typeface="Times New Roman"/>
                <a:cs typeface="Times New Roman"/>
              </a:rPr>
              <a:t> </a:t>
            </a:r>
            <a:r>
              <a:rPr sz="1600" spc="20" dirty="0">
                <a:solidFill>
                  <a:srgbClr val="9999CC"/>
                </a:solidFill>
                <a:latin typeface="Times New Roman"/>
                <a:cs typeface="Times New Roman"/>
              </a:rPr>
              <a:t> </a:t>
            </a:r>
            <a:r>
              <a:rPr sz="2000" spc="0" dirty="0">
                <a:latin typeface="Arial"/>
                <a:cs typeface="Arial"/>
              </a:rPr>
              <a:t>E</a:t>
            </a:r>
            <a:r>
              <a:rPr sz="2000" spc="-9" dirty="0">
                <a:latin typeface="Arial"/>
                <a:cs typeface="Arial"/>
              </a:rPr>
              <a:t>x</a:t>
            </a:r>
            <a:r>
              <a:rPr sz="2000" spc="0" dirty="0">
                <a:latin typeface="Arial"/>
                <a:cs typeface="Arial"/>
              </a:rPr>
              <a:t>tra</a:t>
            </a:r>
            <a:r>
              <a:rPr sz="2000" spc="-14" dirty="0">
                <a:latin typeface="Arial"/>
                <a:cs typeface="Arial"/>
              </a:rPr>
              <a:t> </a:t>
            </a:r>
            <a:r>
              <a:rPr sz="2000" spc="0" dirty="0">
                <a:latin typeface="Arial"/>
                <a:cs typeface="Arial"/>
              </a:rPr>
              <a:t>r</a:t>
            </a:r>
            <a:r>
              <a:rPr sz="2000" spc="4" dirty="0">
                <a:latin typeface="Arial"/>
                <a:cs typeface="Arial"/>
              </a:rPr>
              <a:t>e</a:t>
            </a:r>
            <a:r>
              <a:rPr sz="2000" spc="0" dirty="0">
                <a:latin typeface="Arial"/>
                <a:cs typeface="Arial"/>
              </a:rPr>
              <a:t>s</a:t>
            </a:r>
            <a:r>
              <a:rPr sz="2000" spc="4" dirty="0">
                <a:latin typeface="Arial"/>
                <a:cs typeface="Arial"/>
              </a:rPr>
              <a:t>p</a:t>
            </a:r>
            <a:r>
              <a:rPr sz="2000" spc="0" dirty="0">
                <a:latin typeface="Arial"/>
                <a:cs typeface="Arial"/>
              </a:rPr>
              <a:t>on</a:t>
            </a:r>
            <a:r>
              <a:rPr sz="2000" spc="9" dirty="0">
                <a:latin typeface="Arial"/>
                <a:cs typeface="Arial"/>
              </a:rPr>
              <a:t>s</a:t>
            </a:r>
            <a:r>
              <a:rPr sz="2000" spc="0" dirty="0">
                <a:latin typeface="Arial"/>
                <a:cs typeface="Arial"/>
              </a:rPr>
              <a:t>ibili</a:t>
            </a:r>
            <a:r>
              <a:rPr sz="2000" spc="-4" dirty="0">
                <a:latin typeface="Arial"/>
                <a:cs typeface="Arial"/>
              </a:rPr>
              <a:t>t</a:t>
            </a:r>
            <a:r>
              <a:rPr sz="2000" spc="0" dirty="0">
                <a:latin typeface="Arial"/>
                <a:cs typeface="Arial"/>
              </a:rPr>
              <a:t>y</a:t>
            </a:r>
            <a:endParaRPr sz="2000">
              <a:latin typeface="Arial"/>
              <a:cs typeface="Arial"/>
            </a:endParaRPr>
          </a:p>
          <a:p>
            <a:pPr marL="470204" marR="38176">
              <a:lnSpc>
                <a:spcPct val="95825"/>
              </a:lnSpc>
              <a:spcBef>
                <a:spcPts val="340"/>
              </a:spcBef>
            </a:pPr>
            <a:r>
              <a:rPr sz="1600" spc="0" dirty="0">
                <a:solidFill>
                  <a:srgbClr val="9999CC"/>
                </a:solidFill>
                <a:latin typeface="Wingdings"/>
                <a:cs typeface="Wingdings"/>
              </a:rPr>
              <a:t></a:t>
            </a:r>
            <a:r>
              <a:rPr sz="1600" spc="0" dirty="0">
                <a:solidFill>
                  <a:srgbClr val="9999CC"/>
                </a:solidFill>
                <a:latin typeface="Times New Roman"/>
                <a:cs typeface="Times New Roman"/>
              </a:rPr>
              <a:t> </a:t>
            </a:r>
            <a:r>
              <a:rPr sz="1600" spc="20" dirty="0">
                <a:solidFill>
                  <a:srgbClr val="9999CC"/>
                </a:solidFill>
                <a:latin typeface="Times New Roman"/>
                <a:cs typeface="Times New Roman"/>
              </a:rPr>
              <a:t> </a:t>
            </a:r>
            <a:r>
              <a:rPr sz="2000" spc="0" dirty="0">
                <a:latin typeface="Arial"/>
                <a:cs typeface="Arial"/>
              </a:rPr>
              <a:t>Ince</a:t>
            </a:r>
            <a:r>
              <a:rPr sz="2000" spc="4" dirty="0">
                <a:latin typeface="Arial"/>
                <a:cs typeface="Arial"/>
              </a:rPr>
              <a:t>n</a:t>
            </a:r>
            <a:r>
              <a:rPr sz="2000" spc="0" dirty="0">
                <a:latin typeface="Arial"/>
                <a:cs typeface="Arial"/>
              </a:rPr>
              <a:t>ti</a:t>
            </a:r>
            <a:r>
              <a:rPr sz="2000" spc="-9" dirty="0">
                <a:latin typeface="Arial"/>
                <a:cs typeface="Arial"/>
              </a:rPr>
              <a:t>v</a:t>
            </a:r>
            <a:r>
              <a:rPr sz="2000" spc="0" dirty="0">
                <a:latin typeface="Arial"/>
                <a:cs typeface="Arial"/>
              </a:rPr>
              <a:t>e</a:t>
            </a:r>
            <a:r>
              <a:rPr sz="2000" spc="-24" dirty="0">
                <a:latin typeface="Arial"/>
                <a:cs typeface="Arial"/>
              </a:rPr>
              <a:t> </a:t>
            </a:r>
            <a:r>
              <a:rPr sz="2000" spc="0" dirty="0">
                <a:latin typeface="Arial"/>
                <a:cs typeface="Arial"/>
              </a:rPr>
              <a:t>s</a:t>
            </a:r>
            <a:r>
              <a:rPr sz="2000" spc="9" dirty="0">
                <a:latin typeface="Arial"/>
                <a:cs typeface="Arial"/>
              </a:rPr>
              <a:t>c</a:t>
            </a:r>
            <a:r>
              <a:rPr sz="2000" spc="0" dirty="0">
                <a:latin typeface="Arial"/>
                <a:cs typeface="Arial"/>
              </a:rPr>
              <a:t>hemes</a:t>
            </a:r>
            <a:endParaRPr sz="2000">
              <a:latin typeface="Arial"/>
              <a:cs typeface="Arial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4957064" y="1730651"/>
            <a:ext cx="264903" cy="292404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245"/>
              </a:lnSpc>
              <a:spcBef>
                <a:spcPts val="112"/>
              </a:spcBef>
            </a:pPr>
            <a:r>
              <a:rPr sz="2100" spc="0" dirty="0">
                <a:solidFill>
                  <a:srgbClr val="00007C"/>
                </a:solidFill>
                <a:latin typeface="Wingdings"/>
                <a:cs typeface="Wingdings"/>
              </a:rPr>
              <a:t></a:t>
            </a:r>
            <a:endParaRPr sz="2100">
              <a:latin typeface="Wingdings"/>
              <a:cs typeface="Wingdings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5299964" y="3375204"/>
            <a:ext cx="3736808" cy="764786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960"/>
              </a:lnSpc>
              <a:spcBef>
                <a:spcPts val="148"/>
              </a:spcBef>
            </a:pPr>
            <a:r>
              <a:rPr sz="2800" spc="0" dirty="0">
                <a:latin typeface="Arial"/>
                <a:cs typeface="Arial"/>
              </a:rPr>
              <a:t>Expl</a:t>
            </a:r>
            <a:r>
              <a:rPr sz="2800" spc="4" dirty="0">
                <a:latin typeface="Arial"/>
                <a:cs typeface="Arial"/>
              </a:rPr>
              <a:t>a</a:t>
            </a:r>
            <a:r>
              <a:rPr sz="2800" spc="0" dirty="0">
                <a:latin typeface="Arial"/>
                <a:cs typeface="Arial"/>
              </a:rPr>
              <a:t>na</a:t>
            </a:r>
            <a:r>
              <a:rPr sz="2800" spc="9" dirty="0">
                <a:latin typeface="Arial"/>
                <a:cs typeface="Arial"/>
              </a:rPr>
              <a:t>t</a:t>
            </a:r>
            <a:r>
              <a:rPr sz="2800" spc="0" dirty="0">
                <a:latin typeface="Arial"/>
                <a:cs typeface="Arial"/>
              </a:rPr>
              <a:t>ion</a:t>
            </a:r>
            <a:r>
              <a:rPr sz="2800" spc="-97" dirty="0">
                <a:latin typeface="Arial"/>
                <a:cs typeface="Arial"/>
              </a:rPr>
              <a:t> </a:t>
            </a:r>
            <a:r>
              <a:rPr sz="2800" spc="0" dirty="0">
                <a:latin typeface="Arial"/>
                <a:cs typeface="Arial"/>
              </a:rPr>
              <a:t>of</a:t>
            </a:r>
            <a:r>
              <a:rPr sz="2800" spc="9" dirty="0">
                <a:latin typeface="Arial"/>
                <a:cs typeface="Arial"/>
              </a:rPr>
              <a:t> </a:t>
            </a:r>
            <a:r>
              <a:rPr sz="2800" spc="0" dirty="0">
                <a:latin typeface="Arial"/>
                <a:cs typeface="Arial"/>
              </a:rPr>
              <a:t>Ultimate</a:t>
            </a:r>
            <a:endParaRPr sz="2800">
              <a:latin typeface="Arial"/>
              <a:cs typeface="Arial"/>
            </a:endParaRPr>
          </a:p>
          <a:p>
            <a:pPr marL="12700" marR="53309">
              <a:lnSpc>
                <a:spcPts val="3025"/>
              </a:lnSpc>
              <a:spcBef>
                <a:spcPts val="3"/>
              </a:spcBef>
            </a:pPr>
            <a:r>
              <a:rPr sz="2800" spc="0" dirty="0">
                <a:latin typeface="Arial"/>
                <a:cs typeface="Arial"/>
              </a:rPr>
              <a:t>Con</a:t>
            </a:r>
            <a:r>
              <a:rPr sz="2800" spc="9" dirty="0">
                <a:latin typeface="Arial"/>
                <a:cs typeface="Arial"/>
              </a:rPr>
              <a:t>s</a:t>
            </a:r>
            <a:r>
              <a:rPr sz="2800" spc="0" dirty="0">
                <a:latin typeface="Arial"/>
                <a:cs typeface="Arial"/>
              </a:rPr>
              <a:t>e</a:t>
            </a:r>
            <a:r>
              <a:rPr sz="2800" spc="9" dirty="0">
                <a:latin typeface="Arial"/>
                <a:cs typeface="Arial"/>
              </a:rPr>
              <a:t>q</a:t>
            </a:r>
            <a:r>
              <a:rPr sz="2800" spc="0" dirty="0">
                <a:latin typeface="Arial"/>
                <a:cs typeface="Arial"/>
              </a:rPr>
              <a:t>u</a:t>
            </a:r>
            <a:r>
              <a:rPr sz="2800" spc="9" dirty="0">
                <a:latin typeface="Arial"/>
                <a:cs typeface="Arial"/>
              </a:rPr>
              <a:t>e</a:t>
            </a:r>
            <a:r>
              <a:rPr sz="2800" spc="0" dirty="0">
                <a:latin typeface="Arial"/>
                <a:cs typeface="Arial"/>
              </a:rPr>
              <a:t>n</a:t>
            </a:r>
            <a:r>
              <a:rPr sz="2800" spc="9" dirty="0">
                <a:latin typeface="Arial"/>
                <a:cs typeface="Arial"/>
              </a:rPr>
              <a:t>c</a:t>
            </a:r>
            <a:r>
              <a:rPr sz="2800" spc="0" dirty="0">
                <a:latin typeface="Arial"/>
                <a:cs typeface="Arial"/>
              </a:rPr>
              <a:t>es</a:t>
            </a:r>
            <a:endParaRPr sz="2800">
              <a:latin typeface="Arial"/>
              <a:cs typeface="Arial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4957064" y="3447176"/>
            <a:ext cx="264629" cy="292099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245"/>
              </a:lnSpc>
              <a:spcBef>
                <a:spcPts val="112"/>
              </a:spcBef>
            </a:pPr>
            <a:r>
              <a:rPr sz="2100" spc="0" dirty="0">
                <a:solidFill>
                  <a:srgbClr val="00007C"/>
                </a:solidFill>
                <a:latin typeface="Wingdings"/>
                <a:cs typeface="Wingdings"/>
              </a:rPr>
              <a:t></a:t>
            </a:r>
            <a:endParaRPr sz="2100">
              <a:latin typeface="Wingdings"/>
              <a:cs typeface="Wingdings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231749" y="3872021"/>
            <a:ext cx="3999115" cy="1774414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960"/>
              </a:lnSpc>
              <a:spcBef>
                <a:spcPts val="148"/>
              </a:spcBef>
            </a:pPr>
            <a:r>
              <a:rPr sz="2100" spc="0" dirty="0">
                <a:solidFill>
                  <a:srgbClr val="00007C"/>
                </a:solidFill>
                <a:latin typeface="Wingdings"/>
                <a:cs typeface="Wingdings"/>
              </a:rPr>
              <a:t></a:t>
            </a:r>
            <a:r>
              <a:rPr sz="2100" spc="0" dirty="0">
                <a:solidFill>
                  <a:srgbClr val="00007C"/>
                </a:solidFill>
                <a:latin typeface="Times New Roman"/>
                <a:cs typeface="Times New Roman"/>
              </a:rPr>
              <a:t> </a:t>
            </a:r>
            <a:r>
              <a:rPr sz="2100" spc="79" dirty="0">
                <a:solidFill>
                  <a:srgbClr val="00007C"/>
                </a:solidFill>
                <a:latin typeface="Times New Roman"/>
                <a:cs typeface="Times New Roman"/>
              </a:rPr>
              <a:t> </a:t>
            </a:r>
            <a:r>
              <a:rPr sz="2800" spc="0" dirty="0">
                <a:latin typeface="Arial"/>
                <a:cs typeface="Arial"/>
              </a:rPr>
              <a:t>Acti</a:t>
            </a:r>
            <a:r>
              <a:rPr sz="2800" spc="9" dirty="0">
                <a:latin typeface="Arial"/>
                <a:cs typeface="Arial"/>
              </a:rPr>
              <a:t>v</a:t>
            </a:r>
            <a:r>
              <a:rPr sz="2800" spc="0" dirty="0">
                <a:latin typeface="Arial"/>
                <a:cs typeface="Arial"/>
              </a:rPr>
              <a:t>e</a:t>
            </a:r>
            <a:r>
              <a:rPr sz="2800" spc="-76" dirty="0">
                <a:latin typeface="Arial"/>
                <a:cs typeface="Arial"/>
              </a:rPr>
              <a:t> </a:t>
            </a:r>
            <a:r>
              <a:rPr sz="2800" spc="-9" dirty="0">
                <a:latin typeface="Arial"/>
                <a:cs typeface="Arial"/>
              </a:rPr>
              <a:t>E</a:t>
            </a:r>
            <a:r>
              <a:rPr sz="2800" spc="0" dirty="0">
                <a:latin typeface="Arial"/>
                <a:cs typeface="Arial"/>
              </a:rPr>
              <a:t>n</a:t>
            </a:r>
            <a:r>
              <a:rPr sz="2800" spc="9" dirty="0">
                <a:latin typeface="Arial"/>
                <a:cs typeface="Arial"/>
              </a:rPr>
              <a:t>c</a:t>
            </a:r>
            <a:r>
              <a:rPr sz="2800" spc="0" dirty="0">
                <a:latin typeface="Arial"/>
                <a:cs typeface="Arial"/>
              </a:rPr>
              <a:t>o</a:t>
            </a:r>
            <a:r>
              <a:rPr sz="2800" spc="9" dirty="0">
                <a:latin typeface="Arial"/>
                <a:cs typeface="Arial"/>
              </a:rPr>
              <a:t>u</a:t>
            </a:r>
            <a:r>
              <a:rPr sz="2800" spc="0" dirty="0">
                <a:latin typeface="Arial"/>
                <a:cs typeface="Arial"/>
              </a:rPr>
              <a:t>r</a:t>
            </a:r>
            <a:r>
              <a:rPr sz="2800" spc="9" dirty="0">
                <a:latin typeface="Arial"/>
                <a:cs typeface="Arial"/>
              </a:rPr>
              <a:t>a</a:t>
            </a:r>
            <a:r>
              <a:rPr sz="2800" spc="0" dirty="0">
                <a:latin typeface="Arial"/>
                <a:cs typeface="Arial"/>
              </a:rPr>
              <a:t>g</a:t>
            </a:r>
            <a:r>
              <a:rPr sz="2800" spc="9" dirty="0">
                <a:latin typeface="Arial"/>
                <a:cs typeface="Arial"/>
              </a:rPr>
              <a:t>e</a:t>
            </a:r>
            <a:r>
              <a:rPr sz="2800" spc="0" dirty="0">
                <a:latin typeface="Arial"/>
                <a:cs typeface="Arial"/>
              </a:rPr>
              <a:t>me</a:t>
            </a:r>
            <a:r>
              <a:rPr sz="2800" spc="4" dirty="0">
                <a:latin typeface="Arial"/>
                <a:cs typeface="Arial"/>
              </a:rPr>
              <a:t>n</a:t>
            </a:r>
            <a:r>
              <a:rPr sz="2800" spc="0" dirty="0">
                <a:latin typeface="Arial"/>
                <a:cs typeface="Arial"/>
              </a:rPr>
              <a:t>t</a:t>
            </a:r>
            <a:endParaRPr sz="2800">
              <a:latin typeface="Arial"/>
              <a:cs typeface="Arial"/>
            </a:endParaRPr>
          </a:p>
          <a:p>
            <a:pPr marL="355599" marR="53263">
              <a:lnSpc>
                <a:spcPts val="3025"/>
              </a:lnSpc>
              <a:spcBef>
                <a:spcPts val="3"/>
              </a:spcBef>
            </a:pPr>
            <a:r>
              <a:rPr sz="2800" spc="0" dirty="0">
                <a:latin typeface="Arial"/>
                <a:cs typeface="Arial"/>
              </a:rPr>
              <a:t>In</a:t>
            </a:r>
            <a:r>
              <a:rPr sz="2800" spc="9" dirty="0">
                <a:latin typeface="Arial"/>
                <a:cs typeface="Arial"/>
              </a:rPr>
              <a:t>v</a:t>
            </a:r>
            <a:r>
              <a:rPr sz="2800" spc="0" dirty="0">
                <a:latin typeface="Arial"/>
                <a:cs typeface="Arial"/>
              </a:rPr>
              <a:t>o</a:t>
            </a:r>
            <a:r>
              <a:rPr sz="2800" spc="4" dirty="0">
                <a:latin typeface="Arial"/>
                <a:cs typeface="Arial"/>
              </a:rPr>
              <a:t>l</a:t>
            </a:r>
            <a:r>
              <a:rPr sz="2800" spc="0" dirty="0">
                <a:latin typeface="Arial"/>
                <a:cs typeface="Arial"/>
              </a:rPr>
              <a:t>v</a:t>
            </a:r>
            <a:r>
              <a:rPr sz="2800" spc="9" dirty="0">
                <a:latin typeface="Arial"/>
                <a:cs typeface="Arial"/>
              </a:rPr>
              <a:t>e</a:t>
            </a:r>
            <a:r>
              <a:rPr sz="2800" spc="0" dirty="0">
                <a:latin typeface="Arial"/>
                <a:cs typeface="Arial"/>
              </a:rPr>
              <a:t>me</a:t>
            </a:r>
            <a:r>
              <a:rPr sz="2800" spc="4" dirty="0">
                <a:latin typeface="Arial"/>
                <a:cs typeface="Arial"/>
              </a:rPr>
              <a:t>n</a:t>
            </a:r>
            <a:r>
              <a:rPr sz="2800" spc="0" dirty="0">
                <a:latin typeface="Arial"/>
                <a:cs typeface="Arial"/>
              </a:rPr>
              <a:t>t</a:t>
            </a:r>
            <a:r>
              <a:rPr sz="2800" spc="-143" dirty="0">
                <a:latin typeface="Arial"/>
                <a:cs typeface="Arial"/>
              </a:rPr>
              <a:t> </a:t>
            </a:r>
            <a:r>
              <a:rPr sz="2800" spc="4" dirty="0">
                <a:latin typeface="Arial"/>
                <a:cs typeface="Arial"/>
              </a:rPr>
              <a:t>i</a:t>
            </a:r>
            <a:r>
              <a:rPr sz="2800" spc="0" dirty="0">
                <a:latin typeface="Arial"/>
                <a:cs typeface="Arial"/>
              </a:rPr>
              <a:t>n:</a:t>
            </a:r>
            <a:endParaRPr sz="2800">
              <a:latin typeface="Arial"/>
              <a:cs typeface="Arial"/>
            </a:endParaRPr>
          </a:p>
          <a:p>
            <a:pPr marL="470204" marR="53263">
              <a:lnSpc>
                <a:spcPct val="95825"/>
              </a:lnSpc>
              <a:spcBef>
                <a:spcPts val="198"/>
              </a:spcBef>
            </a:pPr>
            <a:r>
              <a:rPr sz="1600" spc="0" dirty="0">
                <a:solidFill>
                  <a:srgbClr val="9999CC"/>
                </a:solidFill>
                <a:latin typeface="Wingdings"/>
                <a:cs typeface="Wingdings"/>
              </a:rPr>
              <a:t></a:t>
            </a:r>
            <a:r>
              <a:rPr sz="1600" spc="0" dirty="0">
                <a:solidFill>
                  <a:srgbClr val="9999CC"/>
                </a:solidFill>
                <a:latin typeface="Times New Roman"/>
                <a:cs typeface="Times New Roman"/>
              </a:rPr>
              <a:t> </a:t>
            </a:r>
            <a:r>
              <a:rPr sz="1600" spc="20" dirty="0">
                <a:solidFill>
                  <a:srgbClr val="9999CC"/>
                </a:solidFill>
                <a:latin typeface="Times New Roman"/>
                <a:cs typeface="Times New Roman"/>
              </a:rPr>
              <a:t> </a:t>
            </a:r>
            <a:r>
              <a:rPr sz="2000" spc="0" dirty="0">
                <a:latin typeface="Arial"/>
                <a:cs typeface="Arial"/>
              </a:rPr>
              <a:t>D</a:t>
            </a:r>
            <a:r>
              <a:rPr sz="2000" spc="4" dirty="0">
                <a:latin typeface="Arial"/>
                <a:cs typeface="Arial"/>
              </a:rPr>
              <a:t>e</a:t>
            </a:r>
            <a:r>
              <a:rPr sz="2000" spc="0" dirty="0">
                <a:latin typeface="Arial"/>
                <a:cs typeface="Arial"/>
              </a:rPr>
              <a:t>ci</a:t>
            </a:r>
            <a:r>
              <a:rPr sz="2000" spc="9" dirty="0">
                <a:latin typeface="Arial"/>
                <a:cs typeface="Arial"/>
              </a:rPr>
              <a:t>s</a:t>
            </a:r>
            <a:r>
              <a:rPr sz="2000" spc="0" dirty="0">
                <a:latin typeface="Arial"/>
                <a:cs typeface="Arial"/>
              </a:rPr>
              <a:t>ions</a:t>
            </a:r>
            <a:r>
              <a:rPr sz="2000" spc="-19" dirty="0">
                <a:latin typeface="Arial"/>
                <a:cs typeface="Arial"/>
              </a:rPr>
              <a:t> </a:t>
            </a:r>
            <a:r>
              <a:rPr sz="2000" spc="0" dirty="0">
                <a:latin typeface="Arial"/>
                <a:cs typeface="Arial"/>
              </a:rPr>
              <a:t>on</a:t>
            </a:r>
            <a:r>
              <a:rPr sz="2000" spc="-9" dirty="0">
                <a:latin typeface="Arial"/>
                <a:cs typeface="Arial"/>
              </a:rPr>
              <a:t> </a:t>
            </a:r>
            <a:r>
              <a:rPr sz="2000" spc="0" dirty="0">
                <a:latin typeface="Arial"/>
                <a:cs typeface="Arial"/>
              </a:rPr>
              <a:t>C</a:t>
            </a:r>
            <a:r>
              <a:rPr sz="2000" spc="4" dirty="0">
                <a:latin typeface="Arial"/>
                <a:cs typeface="Arial"/>
              </a:rPr>
              <a:t>o</a:t>
            </a:r>
            <a:r>
              <a:rPr sz="2000" spc="0" dirty="0">
                <a:latin typeface="Arial"/>
                <a:cs typeface="Arial"/>
              </a:rPr>
              <a:t>n</a:t>
            </a:r>
            <a:r>
              <a:rPr sz="2000" spc="4" dirty="0">
                <a:latin typeface="Arial"/>
                <a:cs typeface="Arial"/>
              </a:rPr>
              <a:t>s</a:t>
            </a:r>
            <a:r>
              <a:rPr sz="2000" spc="0" dirty="0">
                <a:latin typeface="Arial"/>
                <a:cs typeface="Arial"/>
              </a:rPr>
              <a:t>ulta</a:t>
            </a:r>
            <a:r>
              <a:rPr sz="2000" spc="-9" dirty="0">
                <a:latin typeface="Arial"/>
                <a:cs typeface="Arial"/>
              </a:rPr>
              <a:t>t</a:t>
            </a:r>
            <a:r>
              <a:rPr sz="2000" spc="0" dirty="0">
                <a:latin typeface="Arial"/>
                <a:cs typeface="Arial"/>
              </a:rPr>
              <a:t>ion</a:t>
            </a:r>
            <a:endParaRPr sz="2000">
              <a:latin typeface="Arial"/>
              <a:cs typeface="Arial"/>
            </a:endParaRPr>
          </a:p>
          <a:p>
            <a:pPr marL="470204" marR="53263">
              <a:lnSpc>
                <a:spcPct val="95825"/>
              </a:lnSpc>
              <a:spcBef>
                <a:spcPts val="340"/>
              </a:spcBef>
            </a:pPr>
            <a:r>
              <a:rPr sz="1600" spc="0" dirty="0">
                <a:solidFill>
                  <a:srgbClr val="9999CC"/>
                </a:solidFill>
                <a:latin typeface="Wingdings"/>
                <a:cs typeface="Wingdings"/>
              </a:rPr>
              <a:t></a:t>
            </a:r>
            <a:r>
              <a:rPr sz="1600" spc="0" dirty="0">
                <a:solidFill>
                  <a:srgbClr val="9999CC"/>
                </a:solidFill>
                <a:latin typeface="Times New Roman"/>
                <a:cs typeface="Times New Roman"/>
              </a:rPr>
              <a:t> </a:t>
            </a:r>
            <a:r>
              <a:rPr sz="1600" spc="15" dirty="0">
                <a:solidFill>
                  <a:srgbClr val="9999CC"/>
                </a:solidFill>
                <a:latin typeface="Times New Roman"/>
                <a:cs typeface="Times New Roman"/>
              </a:rPr>
              <a:t> </a:t>
            </a:r>
            <a:r>
              <a:rPr sz="2000" spc="0" dirty="0">
                <a:latin typeface="Arial"/>
                <a:cs typeface="Arial"/>
              </a:rPr>
              <a:t>Ri</a:t>
            </a:r>
            <a:r>
              <a:rPr sz="2000" spc="4" dirty="0">
                <a:latin typeface="Arial"/>
                <a:cs typeface="Arial"/>
              </a:rPr>
              <a:t>s</a:t>
            </a:r>
            <a:r>
              <a:rPr sz="2000" spc="0" dirty="0">
                <a:latin typeface="Arial"/>
                <a:cs typeface="Arial"/>
              </a:rPr>
              <a:t>k</a:t>
            </a:r>
            <a:r>
              <a:rPr sz="2000" spc="-9" dirty="0">
                <a:latin typeface="Arial"/>
                <a:cs typeface="Arial"/>
              </a:rPr>
              <a:t> </a:t>
            </a:r>
            <a:r>
              <a:rPr sz="2000" spc="-4" dirty="0">
                <a:latin typeface="Arial"/>
                <a:cs typeface="Arial"/>
              </a:rPr>
              <a:t>A</a:t>
            </a:r>
            <a:r>
              <a:rPr sz="2000" spc="0" dirty="0">
                <a:latin typeface="Arial"/>
                <a:cs typeface="Arial"/>
              </a:rPr>
              <a:t>s</a:t>
            </a:r>
            <a:r>
              <a:rPr sz="2000" spc="9" dirty="0">
                <a:latin typeface="Arial"/>
                <a:cs typeface="Arial"/>
              </a:rPr>
              <a:t>s</a:t>
            </a:r>
            <a:r>
              <a:rPr sz="2000" spc="0" dirty="0">
                <a:latin typeface="Arial"/>
                <a:cs typeface="Arial"/>
              </a:rPr>
              <a:t>es</a:t>
            </a:r>
            <a:r>
              <a:rPr sz="2000" spc="9" dirty="0">
                <a:latin typeface="Arial"/>
                <a:cs typeface="Arial"/>
              </a:rPr>
              <a:t>s</a:t>
            </a:r>
            <a:r>
              <a:rPr sz="2000" spc="0" dirty="0">
                <a:latin typeface="Arial"/>
                <a:cs typeface="Arial"/>
              </a:rPr>
              <a:t>me</a:t>
            </a:r>
            <a:r>
              <a:rPr sz="2000" spc="-14" dirty="0">
                <a:latin typeface="Arial"/>
                <a:cs typeface="Arial"/>
              </a:rPr>
              <a:t>n</a:t>
            </a:r>
            <a:r>
              <a:rPr sz="2000" spc="0" dirty="0">
                <a:latin typeface="Arial"/>
                <a:cs typeface="Arial"/>
              </a:rPr>
              <a:t>ts</a:t>
            </a:r>
            <a:endParaRPr sz="2000">
              <a:latin typeface="Arial"/>
              <a:cs typeface="Arial"/>
            </a:endParaRPr>
          </a:p>
          <a:p>
            <a:pPr marL="470204" marR="53263">
              <a:lnSpc>
                <a:spcPct val="95825"/>
              </a:lnSpc>
              <a:spcBef>
                <a:spcPts val="340"/>
              </a:spcBef>
            </a:pPr>
            <a:r>
              <a:rPr sz="1600" spc="0" dirty="0">
                <a:solidFill>
                  <a:srgbClr val="9999CC"/>
                </a:solidFill>
                <a:latin typeface="Wingdings"/>
                <a:cs typeface="Wingdings"/>
              </a:rPr>
              <a:t></a:t>
            </a:r>
            <a:r>
              <a:rPr sz="1600" spc="0" dirty="0">
                <a:solidFill>
                  <a:srgbClr val="9999CC"/>
                </a:solidFill>
                <a:latin typeface="Times New Roman"/>
                <a:cs typeface="Times New Roman"/>
              </a:rPr>
              <a:t> </a:t>
            </a:r>
            <a:r>
              <a:rPr sz="1600" spc="20" dirty="0">
                <a:solidFill>
                  <a:srgbClr val="9999CC"/>
                </a:solidFill>
                <a:latin typeface="Times New Roman"/>
                <a:cs typeface="Times New Roman"/>
              </a:rPr>
              <a:t> </a:t>
            </a:r>
            <a:r>
              <a:rPr sz="2000" spc="0" dirty="0">
                <a:latin typeface="Arial"/>
                <a:cs typeface="Arial"/>
              </a:rPr>
              <a:t>Sa</a:t>
            </a:r>
            <a:r>
              <a:rPr sz="2000" spc="-9" dirty="0">
                <a:latin typeface="Arial"/>
                <a:cs typeface="Arial"/>
              </a:rPr>
              <a:t>f</a:t>
            </a:r>
            <a:r>
              <a:rPr sz="2000" spc="0" dirty="0">
                <a:latin typeface="Arial"/>
                <a:cs typeface="Arial"/>
              </a:rPr>
              <a:t>e </a:t>
            </a:r>
            <a:r>
              <a:rPr sz="2000" spc="-9" dirty="0">
                <a:latin typeface="Arial"/>
                <a:cs typeface="Arial"/>
              </a:rPr>
              <a:t>S</a:t>
            </a:r>
            <a:r>
              <a:rPr sz="2000" spc="0" dirty="0">
                <a:latin typeface="Arial"/>
                <a:cs typeface="Arial"/>
              </a:rPr>
              <a:t>ystems</a:t>
            </a:r>
            <a:r>
              <a:rPr sz="2000" spc="-25" dirty="0">
                <a:latin typeface="Arial"/>
                <a:cs typeface="Arial"/>
              </a:rPr>
              <a:t> </a:t>
            </a:r>
            <a:r>
              <a:rPr sz="2000" spc="0" dirty="0">
                <a:latin typeface="Arial"/>
                <a:cs typeface="Arial"/>
              </a:rPr>
              <a:t>of</a:t>
            </a:r>
            <a:r>
              <a:rPr sz="2000" spc="-14" dirty="0">
                <a:latin typeface="Arial"/>
                <a:cs typeface="Arial"/>
              </a:rPr>
              <a:t> </a:t>
            </a:r>
            <a:r>
              <a:rPr sz="2000" spc="0" dirty="0">
                <a:latin typeface="Arial"/>
                <a:cs typeface="Arial"/>
              </a:rPr>
              <a:t>Wo</a:t>
            </a:r>
            <a:r>
              <a:rPr sz="2000" spc="9" dirty="0">
                <a:latin typeface="Arial"/>
                <a:cs typeface="Arial"/>
              </a:rPr>
              <a:t>r</a:t>
            </a:r>
            <a:r>
              <a:rPr sz="2000" spc="0" dirty="0">
                <a:latin typeface="Arial"/>
                <a:cs typeface="Arial"/>
              </a:rPr>
              <a:t>k</a:t>
            </a:r>
            <a:endParaRPr sz="2000">
              <a:latin typeface="Arial"/>
              <a:cs typeface="Arial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4254467" y="3872021"/>
            <a:ext cx="374810" cy="380491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960"/>
              </a:lnSpc>
              <a:spcBef>
                <a:spcPts val="148"/>
              </a:spcBef>
            </a:pPr>
            <a:r>
              <a:rPr sz="2800" spc="0" dirty="0">
                <a:latin typeface="Arial"/>
                <a:cs typeface="Arial"/>
              </a:rPr>
              <a:t>of</a:t>
            </a:r>
            <a:endParaRPr sz="2800">
              <a:latin typeface="Arial"/>
              <a:cs typeface="Arial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5299964" y="4570521"/>
            <a:ext cx="3480445" cy="76454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960"/>
              </a:lnSpc>
              <a:spcBef>
                <a:spcPts val="148"/>
              </a:spcBef>
            </a:pPr>
            <a:r>
              <a:rPr sz="2800" spc="0" dirty="0">
                <a:latin typeface="Arial"/>
                <a:cs typeface="Arial"/>
              </a:rPr>
              <a:t>Con</a:t>
            </a:r>
            <a:r>
              <a:rPr sz="2800" spc="9" dirty="0">
                <a:latin typeface="Arial"/>
                <a:cs typeface="Arial"/>
              </a:rPr>
              <a:t>s</a:t>
            </a:r>
            <a:r>
              <a:rPr sz="2800" spc="0" dirty="0">
                <a:latin typeface="Arial"/>
                <a:cs typeface="Arial"/>
              </a:rPr>
              <a:t>i</a:t>
            </a:r>
            <a:r>
              <a:rPr sz="2800" spc="4" dirty="0">
                <a:latin typeface="Arial"/>
                <a:cs typeface="Arial"/>
              </a:rPr>
              <a:t>s</a:t>
            </a:r>
            <a:r>
              <a:rPr sz="2800" spc="0" dirty="0">
                <a:latin typeface="Arial"/>
                <a:cs typeface="Arial"/>
              </a:rPr>
              <a:t>te</a:t>
            </a:r>
            <a:r>
              <a:rPr sz="2800" spc="9" dirty="0">
                <a:latin typeface="Arial"/>
                <a:cs typeface="Arial"/>
              </a:rPr>
              <a:t>n</a:t>
            </a:r>
            <a:r>
              <a:rPr sz="2800" spc="0" dirty="0">
                <a:latin typeface="Arial"/>
                <a:cs typeface="Arial"/>
              </a:rPr>
              <a:t>t/Co</a:t>
            </a:r>
            <a:r>
              <a:rPr sz="2800" spc="9" dirty="0">
                <a:latin typeface="Arial"/>
                <a:cs typeface="Arial"/>
              </a:rPr>
              <a:t>n</a:t>
            </a:r>
            <a:r>
              <a:rPr sz="2800" spc="0" dirty="0">
                <a:latin typeface="Arial"/>
                <a:cs typeface="Arial"/>
              </a:rPr>
              <a:t>tr</a:t>
            </a:r>
            <a:r>
              <a:rPr sz="2800" spc="9" dirty="0">
                <a:latin typeface="Arial"/>
                <a:cs typeface="Arial"/>
              </a:rPr>
              <a:t>o</a:t>
            </a:r>
            <a:r>
              <a:rPr sz="2800" spc="0" dirty="0">
                <a:latin typeface="Arial"/>
                <a:cs typeface="Arial"/>
              </a:rPr>
              <a:t>ll</a:t>
            </a:r>
            <a:r>
              <a:rPr sz="2800" spc="9" dirty="0">
                <a:latin typeface="Arial"/>
                <a:cs typeface="Arial"/>
              </a:rPr>
              <a:t>e</a:t>
            </a:r>
            <a:r>
              <a:rPr sz="2800" spc="0" dirty="0">
                <a:latin typeface="Arial"/>
                <a:cs typeface="Arial"/>
              </a:rPr>
              <a:t>d</a:t>
            </a:r>
            <a:endParaRPr sz="2800">
              <a:latin typeface="Arial"/>
              <a:cs typeface="Arial"/>
            </a:endParaRPr>
          </a:p>
          <a:p>
            <a:pPr marL="12700" marR="53263">
              <a:lnSpc>
                <a:spcPts val="3025"/>
              </a:lnSpc>
              <a:spcBef>
                <a:spcPts val="3"/>
              </a:spcBef>
            </a:pPr>
            <a:r>
              <a:rPr sz="2800" spc="0" dirty="0">
                <a:latin typeface="Arial"/>
                <a:cs typeface="Arial"/>
              </a:rPr>
              <a:t>Dis</a:t>
            </a:r>
            <a:r>
              <a:rPr sz="2800" spc="9" dirty="0">
                <a:latin typeface="Arial"/>
                <a:cs typeface="Arial"/>
              </a:rPr>
              <a:t>c</a:t>
            </a:r>
            <a:r>
              <a:rPr sz="2800" spc="0" dirty="0">
                <a:latin typeface="Arial"/>
                <a:cs typeface="Arial"/>
              </a:rPr>
              <a:t>i</a:t>
            </a:r>
            <a:r>
              <a:rPr sz="2800" spc="4" dirty="0">
                <a:latin typeface="Arial"/>
                <a:cs typeface="Arial"/>
              </a:rPr>
              <a:t>p</a:t>
            </a:r>
            <a:r>
              <a:rPr sz="2800" spc="0" dirty="0">
                <a:latin typeface="Arial"/>
                <a:cs typeface="Arial"/>
              </a:rPr>
              <a:t>li</a:t>
            </a:r>
            <a:r>
              <a:rPr sz="2800" spc="9" dirty="0">
                <a:latin typeface="Arial"/>
                <a:cs typeface="Arial"/>
              </a:rPr>
              <a:t>n</a:t>
            </a:r>
            <a:r>
              <a:rPr sz="2800" spc="0" dirty="0">
                <a:latin typeface="Arial"/>
                <a:cs typeface="Arial"/>
              </a:rPr>
              <a:t>e</a:t>
            </a:r>
            <a:endParaRPr sz="2800">
              <a:latin typeface="Arial"/>
              <a:cs typeface="Arial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4957064" y="4642246"/>
            <a:ext cx="264629" cy="2921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245"/>
              </a:lnSpc>
              <a:spcBef>
                <a:spcPts val="112"/>
              </a:spcBef>
            </a:pPr>
            <a:r>
              <a:rPr sz="2100" spc="0" dirty="0">
                <a:solidFill>
                  <a:srgbClr val="00007C"/>
                </a:solidFill>
                <a:latin typeface="Wingdings"/>
                <a:cs typeface="Wingdings"/>
              </a:rPr>
              <a:t></a:t>
            </a:r>
            <a:endParaRPr sz="2100">
              <a:latin typeface="Wingdings"/>
              <a:cs typeface="Wingdings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131762" y="136588"/>
            <a:ext cx="142081" cy="13808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Group 28">
            <a:extLst>
              <a:ext uri="{FF2B5EF4-FFF2-40B4-BE49-F238E27FC236}">
                <a16:creationId xmlns:a16="http://schemas.microsoft.com/office/drawing/2014/main" id="{556C1DE2-7A40-49B3-B596-053FBF5DFBB0}"/>
              </a:ext>
            </a:extLst>
          </p:cNvPr>
          <p:cNvGrpSpPr/>
          <p:nvPr/>
        </p:nvGrpSpPr>
        <p:grpSpPr>
          <a:xfrm>
            <a:off x="0" y="-52708"/>
            <a:ext cx="9296400" cy="6910708"/>
            <a:chOff x="0" y="-52708"/>
            <a:chExt cx="9296400" cy="6910708"/>
          </a:xfrm>
        </p:grpSpPr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A9B75A58-D239-4E67-9326-7328E72D0DF0}"/>
                </a:ext>
              </a:extLst>
            </p:cNvPr>
            <p:cNvGrpSpPr/>
            <p:nvPr/>
          </p:nvGrpSpPr>
          <p:grpSpPr>
            <a:xfrm>
              <a:off x="0" y="-52708"/>
              <a:ext cx="9296400" cy="4548508"/>
              <a:chOff x="0" y="-52708"/>
              <a:chExt cx="9296400" cy="4548508"/>
            </a:xfrm>
          </p:grpSpPr>
          <p:grpSp>
            <p:nvGrpSpPr>
              <p:cNvPr id="32" name="Group 31">
                <a:extLst>
                  <a:ext uri="{FF2B5EF4-FFF2-40B4-BE49-F238E27FC236}">
                    <a16:creationId xmlns:a16="http://schemas.microsoft.com/office/drawing/2014/main" id="{9148E04F-BEC2-4217-B643-9CE69464F907}"/>
                  </a:ext>
                </a:extLst>
              </p:cNvPr>
              <p:cNvGrpSpPr/>
              <p:nvPr/>
            </p:nvGrpSpPr>
            <p:grpSpPr>
              <a:xfrm>
                <a:off x="0" y="-52708"/>
                <a:ext cx="9296400" cy="4548508"/>
                <a:chOff x="0" y="0"/>
                <a:chExt cx="3218687" cy="2028766"/>
              </a:xfrm>
            </p:grpSpPr>
            <p:sp>
              <p:nvSpPr>
                <p:cNvPr id="34" name="Rectangle 33">
                  <a:extLst>
                    <a:ext uri="{FF2B5EF4-FFF2-40B4-BE49-F238E27FC236}">
                      <a16:creationId xmlns:a16="http://schemas.microsoft.com/office/drawing/2014/main" id="{7F1EE4D5-F4D1-49B7-A223-C2C56CAE1781}"/>
                    </a:ext>
                  </a:extLst>
                </p:cNvPr>
                <p:cNvSpPr/>
                <p:nvPr/>
              </p:nvSpPr>
              <p:spPr>
                <a:xfrm>
                  <a:off x="695168" y="0"/>
                  <a:ext cx="2523519" cy="2028766"/>
                </a:xfrm>
                <a:prstGeom prst="rect">
                  <a:avLst/>
                </a:prstGeom>
                <a:solidFill>
                  <a:sysClr val="window" lastClr="FFFFFF">
                    <a:alpha val="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PH"/>
                </a:p>
              </p:txBody>
            </p:sp>
            <p:grpSp>
              <p:nvGrpSpPr>
                <p:cNvPr id="35" name="Group 34">
                  <a:extLst>
                    <a:ext uri="{FF2B5EF4-FFF2-40B4-BE49-F238E27FC236}">
                      <a16:creationId xmlns:a16="http://schemas.microsoft.com/office/drawing/2014/main" id="{FED1020A-7928-41F8-AF26-2336F2B6BBFD}"/>
                    </a:ext>
                  </a:extLst>
                </p:cNvPr>
                <p:cNvGrpSpPr/>
                <p:nvPr/>
              </p:nvGrpSpPr>
              <p:grpSpPr>
                <a:xfrm>
                  <a:off x="0" y="19050"/>
                  <a:ext cx="2249424" cy="832104"/>
                  <a:chOff x="228600" y="0"/>
                  <a:chExt cx="1472184" cy="1024128"/>
                </a:xfrm>
              </p:grpSpPr>
              <p:sp>
                <p:nvSpPr>
                  <p:cNvPr id="36" name="Rectangle 10">
                    <a:extLst>
                      <a:ext uri="{FF2B5EF4-FFF2-40B4-BE49-F238E27FC236}">
                        <a16:creationId xmlns:a16="http://schemas.microsoft.com/office/drawing/2014/main" id="{47DF37B3-8723-4673-AC8D-25FA97A95751}"/>
                      </a:ext>
                    </a:extLst>
                  </p:cNvPr>
                  <p:cNvSpPr/>
                  <p:nvPr/>
                </p:nvSpPr>
                <p:spPr>
                  <a:xfrm>
                    <a:off x="228600" y="0"/>
                    <a:ext cx="1466258" cy="1012274"/>
                  </a:xfrm>
                  <a:custGeom>
                    <a:avLst/>
                    <a:gdLst>
                      <a:gd name="connsiteX0" fmla="*/ 0 w 2240281"/>
                      <a:gd name="connsiteY0" fmla="*/ 0 h 822960"/>
                      <a:gd name="connsiteX1" fmla="*/ 2240281 w 2240281"/>
                      <a:gd name="connsiteY1" fmla="*/ 0 h 822960"/>
                      <a:gd name="connsiteX2" fmla="*/ 2240281 w 2240281"/>
                      <a:gd name="connsiteY2" fmla="*/ 822960 h 822960"/>
                      <a:gd name="connsiteX3" fmla="*/ 0 w 2240281"/>
                      <a:gd name="connsiteY3" fmla="*/ 822960 h 822960"/>
                      <a:gd name="connsiteX4" fmla="*/ 0 w 2240281"/>
                      <a:gd name="connsiteY4" fmla="*/ 0 h 822960"/>
                      <a:gd name="connsiteX0" fmla="*/ 0 w 2240281"/>
                      <a:gd name="connsiteY0" fmla="*/ 0 h 822960"/>
                      <a:gd name="connsiteX1" fmla="*/ 2240281 w 2240281"/>
                      <a:gd name="connsiteY1" fmla="*/ 0 h 822960"/>
                      <a:gd name="connsiteX2" fmla="*/ 1659256 w 2240281"/>
                      <a:gd name="connsiteY2" fmla="*/ 222885 h 822960"/>
                      <a:gd name="connsiteX3" fmla="*/ 0 w 2240281"/>
                      <a:gd name="connsiteY3" fmla="*/ 822960 h 822960"/>
                      <a:gd name="connsiteX4" fmla="*/ 0 w 2240281"/>
                      <a:gd name="connsiteY4" fmla="*/ 0 h 8229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240281" h="822960">
                        <a:moveTo>
                          <a:pt x="0" y="0"/>
                        </a:moveTo>
                        <a:lnTo>
                          <a:pt x="2240281" y="0"/>
                        </a:lnTo>
                        <a:lnTo>
                          <a:pt x="1659256" y="222885"/>
                        </a:lnTo>
                        <a:lnTo>
                          <a:pt x="0" y="82296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4472C4"/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PH"/>
                  </a:p>
                </p:txBody>
              </p:sp>
              <p:sp>
                <p:nvSpPr>
                  <p:cNvPr id="37" name="Rectangle 36">
                    <a:extLst>
                      <a:ext uri="{FF2B5EF4-FFF2-40B4-BE49-F238E27FC236}">
                        <a16:creationId xmlns:a16="http://schemas.microsoft.com/office/drawing/2014/main" id="{E27062C8-DE13-43E0-BAEE-E4D3BBD83EE5}"/>
                      </a:ext>
                    </a:extLst>
                  </p:cNvPr>
                  <p:cNvSpPr/>
                  <p:nvPr/>
                </p:nvSpPr>
                <p:spPr>
                  <a:xfrm>
                    <a:off x="228600" y="0"/>
                    <a:ext cx="1472184" cy="1024128"/>
                  </a:xfrm>
                  <a:prstGeom prst="rect">
                    <a:avLst/>
                  </a:prstGeom>
                  <a:blipFill>
                    <a:blip r:embed="rId3"/>
                    <a:stretch>
                      <a:fillRect/>
                    </a:stretch>
                  </a:blip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PH"/>
                  </a:p>
                </p:txBody>
              </p:sp>
            </p:grpSp>
          </p:grpSp>
          <p:pic>
            <p:nvPicPr>
              <p:cNvPr id="33" name="Picture 32">
                <a:extLst>
                  <a:ext uri="{FF2B5EF4-FFF2-40B4-BE49-F238E27FC236}">
                    <a16:creationId xmlns:a16="http://schemas.microsoft.com/office/drawing/2014/main" id="{AE17E522-A796-4A3C-ABB4-8A6B30AF2491}"/>
                  </a:ext>
                </a:extLst>
              </p:cNvPr>
              <p:cNvPicPr/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6200" y="130883"/>
                <a:ext cx="1114678" cy="1088317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</p:pic>
        </p:grp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0444871A-6E12-4DBD-BA7E-548998415A50}"/>
                </a:ext>
              </a:extLst>
            </p:cNvPr>
            <p:cNvSpPr/>
            <p:nvPr/>
          </p:nvSpPr>
          <p:spPr>
            <a:xfrm>
              <a:off x="0" y="6658548"/>
              <a:ext cx="9144000" cy="19945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/>
            </a:p>
          </p:txBody>
        </p:sp>
      </p:grpSp>
      <p:sp>
        <p:nvSpPr>
          <p:cNvPr id="25" name="object 25"/>
          <p:cNvSpPr/>
          <p:nvPr/>
        </p:nvSpPr>
        <p:spPr>
          <a:xfrm>
            <a:off x="2151888" y="295655"/>
            <a:ext cx="5010912" cy="902208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6626352" y="295655"/>
            <a:ext cx="675131" cy="902208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2252472" y="783336"/>
            <a:ext cx="4669535" cy="902208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6385560" y="783336"/>
            <a:ext cx="675132" cy="902208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5" name="object 15"/>
          <p:cNvSpPr txBox="1"/>
          <p:nvPr/>
        </p:nvSpPr>
        <p:spPr>
          <a:xfrm>
            <a:off x="841044" y="481271"/>
            <a:ext cx="5943776" cy="2525128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520332" algn="ctr">
              <a:lnSpc>
                <a:spcPts val="3425"/>
              </a:lnSpc>
              <a:spcBef>
                <a:spcPts val="171"/>
              </a:spcBef>
            </a:pPr>
            <a:r>
              <a:rPr sz="3200" b="1" spc="0" dirty="0">
                <a:solidFill>
                  <a:srgbClr val="9A3C00"/>
                </a:solidFill>
                <a:latin typeface="Verdana"/>
                <a:cs typeface="Verdana"/>
              </a:rPr>
              <a:t>Systems to C</a:t>
            </a:r>
            <a:r>
              <a:rPr sz="3200" b="1" spc="-4" dirty="0">
                <a:solidFill>
                  <a:srgbClr val="9A3C00"/>
                </a:solidFill>
                <a:latin typeface="Verdana"/>
                <a:cs typeface="Verdana"/>
              </a:rPr>
              <a:t>o</a:t>
            </a:r>
            <a:r>
              <a:rPr sz="3200" b="1" spc="0" dirty="0">
                <a:solidFill>
                  <a:srgbClr val="9A3C00"/>
                </a:solidFill>
                <a:latin typeface="Verdana"/>
                <a:cs typeface="Verdana"/>
              </a:rPr>
              <a:t>ntrol</a:t>
            </a:r>
            <a:endParaRPr sz="3200">
              <a:latin typeface="Verdana"/>
              <a:cs typeface="Verdana"/>
            </a:endParaRPr>
          </a:p>
          <a:p>
            <a:pPr marL="1620939" marR="101985" algn="ctr">
              <a:lnSpc>
                <a:spcPts val="3840"/>
              </a:lnSpc>
              <a:spcBef>
                <a:spcPts val="20"/>
              </a:spcBef>
            </a:pPr>
            <a:r>
              <a:rPr sz="4800" b="1" spc="0" baseline="-1714" dirty="0">
                <a:solidFill>
                  <a:srgbClr val="9A3C00"/>
                </a:solidFill>
                <a:latin typeface="Verdana"/>
                <a:cs typeface="Verdana"/>
              </a:rPr>
              <a:t>Unsafe Co</a:t>
            </a:r>
            <a:r>
              <a:rPr sz="4800" b="1" spc="-9" baseline="-1714" dirty="0">
                <a:solidFill>
                  <a:srgbClr val="9A3C00"/>
                </a:solidFill>
                <a:latin typeface="Verdana"/>
                <a:cs typeface="Verdana"/>
              </a:rPr>
              <a:t>n</a:t>
            </a:r>
            <a:r>
              <a:rPr sz="4800" b="1" spc="0" baseline="-1714" dirty="0">
                <a:solidFill>
                  <a:srgbClr val="9A3C00"/>
                </a:solidFill>
                <a:latin typeface="Verdana"/>
                <a:cs typeface="Verdana"/>
              </a:rPr>
              <a:t>ditions</a:t>
            </a:r>
            <a:endParaRPr sz="3200">
              <a:latin typeface="Verdana"/>
              <a:cs typeface="Verdana"/>
            </a:endParaRPr>
          </a:p>
          <a:p>
            <a:pPr marL="12700" marR="30540">
              <a:lnSpc>
                <a:spcPct val="96761"/>
              </a:lnSpc>
              <a:spcBef>
                <a:spcPts val="2390"/>
              </a:spcBef>
            </a:pPr>
            <a:r>
              <a:rPr sz="2400" b="1" spc="0" dirty="0">
                <a:latin typeface="Trebuchet MS"/>
                <a:cs typeface="Trebuchet MS"/>
              </a:rPr>
              <a:t>Engineering</a:t>
            </a:r>
            <a:r>
              <a:rPr sz="2400" b="1" spc="-44" dirty="0">
                <a:latin typeface="Trebuchet MS"/>
                <a:cs typeface="Trebuchet MS"/>
              </a:rPr>
              <a:t> </a:t>
            </a:r>
            <a:r>
              <a:rPr sz="2400" b="1" spc="0" dirty="0">
                <a:latin typeface="Trebuchet MS"/>
                <a:cs typeface="Trebuchet MS"/>
              </a:rPr>
              <a:t>Con</a:t>
            </a:r>
            <a:r>
              <a:rPr sz="2400" b="1" spc="-9" dirty="0">
                <a:latin typeface="Trebuchet MS"/>
                <a:cs typeface="Trebuchet MS"/>
              </a:rPr>
              <a:t>t</a:t>
            </a:r>
            <a:r>
              <a:rPr sz="2400" b="1" spc="0" dirty="0">
                <a:latin typeface="Trebuchet MS"/>
                <a:cs typeface="Trebuchet MS"/>
              </a:rPr>
              <a:t>rol</a:t>
            </a:r>
            <a:r>
              <a:rPr sz="2400" b="1" spc="9" dirty="0">
                <a:latin typeface="Trebuchet MS"/>
                <a:cs typeface="Trebuchet MS"/>
              </a:rPr>
              <a:t> </a:t>
            </a:r>
            <a:r>
              <a:rPr sz="2400" b="1" spc="0" dirty="0">
                <a:latin typeface="Trebuchet MS"/>
                <a:cs typeface="Trebuchet MS"/>
              </a:rPr>
              <a:t>:</a:t>
            </a:r>
            <a:endParaRPr sz="2400">
              <a:latin typeface="Trebuchet MS"/>
              <a:cs typeface="Trebuchet MS"/>
            </a:endParaRPr>
          </a:p>
          <a:p>
            <a:pPr marL="317500" marR="30540">
              <a:lnSpc>
                <a:spcPct val="96761"/>
              </a:lnSpc>
              <a:spcBef>
                <a:spcPts val="1287"/>
              </a:spcBef>
            </a:pPr>
            <a:r>
              <a:rPr sz="2000" spc="-4" dirty="0">
                <a:latin typeface="Trebuchet MS"/>
                <a:cs typeface="Trebuchet MS"/>
              </a:rPr>
              <a:t>E</a:t>
            </a:r>
            <a:r>
              <a:rPr sz="2000" spc="0" dirty="0">
                <a:latin typeface="Trebuchet MS"/>
                <a:cs typeface="Trebuchet MS"/>
              </a:rPr>
              <a:t>lim</a:t>
            </a:r>
            <a:r>
              <a:rPr sz="2000" spc="4" dirty="0">
                <a:latin typeface="Trebuchet MS"/>
                <a:cs typeface="Trebuchet MS"/>
              </a:rPr>
              <a:t>i</a:t>
            </a:r>
            <a:r>
              <a:rPr sz="2000" spc="0" dirty="0">
                <a:latin typeface="Trebuchet MS"/>
                <a:cs typeface="Trebuchet MS"/>
              </a:rPr>
              <a:t>nation/Subs</a:t>
            </a:r>
            <a:r>
              <a:rPr sz="2000" spc="-19" dirty="0">
                <a:latin typeface="Trebuchet MS"/>
                <a:cs typeface="Trebuchet MS"/>
              </a:rPr>
              <a:t>t</a:t>
            </a:r>
            <a:r>
              <a:rPr sz="2000" spc="0" dirty="0">
                <a:latin typeface="Trebuchet MS"/>
                <a:cs typeface="Trebuchet MS"/>
              </a:rPr>
              <a:t>it</a:t>
            </a:r>
            <a:r>
              <a:rPr sz="2000" spc="-14" dirty="0">
                <a:latin typeface="Trebuchet MS"/>
                <a:cs typeface="Trebuchet MS"/>
              </a:rPr>
              <a:t>u</a:t>
            </a:r>
            <a:r>
              <a:rPr sz="2000" spc="0" dirty="0">
                <a:latin typeface="Trebuchet MS"/>
                <a:cs typeface="Trebuchet MS"/>
              </a:rPr>
              <a:t>ti</a:t>
            </a:r>
            <a:r>
              <a:rPr sz="2000" spc="-9" dirty="0">
                <a:latin typeface="Trebuchet MS"/>
                <a:cs typeface="Trebuchet MS"/>
              </a:rPr>
              <a:t>o</a:t>
            </a:r>
            <a:r>
              <a:rPr sz="2000" spc="0" dirty="0">
                <a:latin typeface="Trebuchet MS"/>
                <a:cs typeface="Trebuchet MS"/>
              </a:rPr>
              <a:t>n/Mini</a:t>
            </a:r>
            <a:r>
              <a:rPr sz="2000" spc="-14" dirty="0">
                <a:latin typeface="Trebuchet MS"/>
                <a:cs typeface="Trebuchet MS"/>
              </a:rPr>
              <a:t>m</a:t>
            </a:r>
            <a:r>
              <a:rPr sz="2000" spc="0" dirty="0">
                <a:latin typeface="Trebuchet MS"/>
                <a:cs typeface="Trebuchet MS"/>
              </a:rPr>
              <a:t>izat</a:t>
            </a:r>
            <a:r>
              <a:rPr sz="2000" spc="-9" dirty="0">
                <a:latin typeface="Trebuchet MS"/>
                <a:cs typeface="Trebuchet MS"/>
              </a:rPr>
              <a:t>i</a:t>
            </a:r>
            <a:r>
              <a:rPr sz="2000" spc="0" dirty="0">
                <a:latin typeface="Trebuchet MS"/>
                <a:cs typeface="Trebuchet MS"/>
              </a:rPr>
              <a:t>on</a:t>
            </a:r>
            <a:endParaRPr sz="2000">
              <a:latin typeface="Trebuchet MS"/>
              <a:cs typeface="Trebuchet MS"/>
            </a:endParaRPr>
          </a:p>
          <a:p>
            <a:pPr marL="317500" marR="30540">
              <a:lnSpc>
                <a:spcPct val="96761"/>
              </a:lnSpc>
              <a:spcBef>
                <a:spcPts val="1277"/>
              </a:spcBef>
            </a:pPr>
            <a:r>
              <a:rPr sz="2000" spc="0" dirty="0">
                <a:latin typeface="Trebuchet MS"/>
                <a:cs typeface="Trebuchet MS"/>
              </a:rPr>
              <a:t>Isolat</a:t>
            </a:r>
            <a:r>
              <a:rPr sz="2000" spc="4" dirty="0">
                <a:latin typeface="Trebuchet MS"/>
                <a:cs typeface="Trebuchet MS"/>
              </a:rPr>
              <a:t>i</a:t>
            </a:r>
            <a:r>
              <a:rPr sz="2000" spc="0" dirty="0">
                <a:latin typeface="Trebuchet MS"/>
                <a:cs typeface="Trebuchet MS"/>
              </a:rPr>
              <a:t>on</a:t>
            </a:r>
            <a:r>
              <a:rPr sz="2000" spc="4" dirty="0">
                <a:latin typeface="Trebuchet MS"/>
                <a:cs typeface="Trebuchet MS"/>
              </a:rPr>
              <a:t>/</a:t>
            </a:r>
            <a:r>
              <a:rPr sz="2000" spc="-4" dirty="0">
                <a:latin typeface="Trebuchet MS"/>
                <a:cs typeface="Trebuchet MS"/>
              </a:rPr>
              <a:t>E</a:t>
            </a:r>
            <a:r>
              <a:rPr sz="2000" spc="0" dirty="0">
                <a:latin typeface="Trebuchet MS"/>
                <a:cs typeface="Trebuchet MS"/>
              </a:rPr>
              <a:t>nclo</a:t>
            </a:r>
            <a:r>
              <a:rPr sz="2000" spc="4" dirty="0">
                <a:latin typeface="Trebuchet MS"/>
                <a:cs typeface="Trebuchet MS"/>
              </a:rPr>
              <a:t>s</a:t>
            </a:r>
            <a:r>
              <a:rPr sz="2000" spc="-14" dirty="0">
                <a:latin typeface="Trebuchet MS"/>
                <a:cs typeface="Trebuchet MS"/>
              </a:rPr>
              <a:t>u</a:t>
            </a:r>
            <a:r>
              <a:rPr sz="2000" spc="0" dirty="0">
                <a:latin typeface="Trebuchet MS"/>
                <a:cs typeface="Trebuchet MS"/>
              </a:rPr>
              <a:t>re</a:t>
            </a:r>
            <a:r>
              <a:rPr sz="2000" spc="-49" dirty="0">
                <a:latin typeface="Trebuchet MS"/>
                <a:cs typeface="Trebuchet MS"/>
              </a:rPr>
              <a:t> </a:t>
            </a:r>
            <a:r>
              <a:rPr sz="2000" spc="0" dirty="0">
                <a:latin typeface="Trebuchet MS"/>
                <a:cs typeface="Trebuchet MS"/>
              </a:rPr>
              <a:t>of</a:t>
            </a:r>
            <a:r>
              <a:rPr sz="2000" spc="4" dirty="0">
                <a:latin typeface="Trebuchet MS"/>
                <a:cs typeface="Trebuchet MS"/>
              </a:rPr>
              <a:t> </a:t>
            </a:r>
            <a:r>
              <a:rPr sz="2000" spc="0" dirty="0">
                <a:latin typeface="Trebuchet MS"/>
                <a:cs typeface="Trebuchet MS"/>
              </a:rPr>
              <a:t>t</a:t>
            </a:r>
            <a:r>
              <a:rPr sz="2000" spc="-9" dirty="0">
                <a:latin typeface="Trebuchet MS"/>
                <a:cs typeface="Trebuchet MS"/>
              </a:rPr>
              <a:t>h</a:t>
            </a:r>
            <a:r>
              <a:rPr sz="2000" spc="0" dirty="0">
                <a:latin typeface="Trebuchet MS"/>
                <a:cs typeface="Trebuchet MS"/>
              </a:rPr>
              <a:t>e</a:t>
            </a:r>
            <a:r>
              <a:rPr sz="2000" spc="-29" dirty="0">
                <a:latin typeface="Trebuchet MS"/>
                <a:cs typeface="Trebuchet MS"/>
              </a:rPr>
              <a:t> </a:t>
            </a:r>
            <a:r>
              <a:rPr sz="2000" spc="0" dirty="0">
                <a:latin typeface="Trebuchet MS"/>
                <a:cs typeface="Trebuchet MS"/>
              </a:rPr>
              <a:t>Hazard</a:t>
            </a:r>
            <a:endParaRPr sz="2000">
              <a:latin typeface="Trebuchet MS"/>
              <a:cs typeface="Trebuchet MS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688340" y="3588038"/>
            <a:ext cx="3287531" cy="330504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575"/>
              </a:lnSpc>
              <a:spcBef>
                <a:spcPts val="128"/>
              </a:spcBef>
            </a:pPr>
            <a:r>
              <a:rPr sz="2400" b="1" spc="0" dirty="0">
                <a:latin typeface="Trebuchet MS"/>
                <a:cs typeface="Trebuchet MS"/>
              </a:rPr>
              <a:t>Admin</a:t>
            </a:r>
            <a:r>
              <a:rPr sz="2400" b="1" spc="4" dirty="0">
                <a:latin typeface="Trebuchet MS"/>
                <a:cs typeface="Trebuchet MS"/>
              </a:rPr>
              <a:t>i</a:t>
            </a:r>
            <a:r>
              <a:rPr sz="2400" b="1" spc="0" dirty="0">
                <a:latin typeface="Trebuchet MS"/>
                <a:cs typeface="Trebuchet MS"/>
              </a:rPr>
              <a:t>st</a:t>
            </a:r>
            <a:r>
              <a:rPr sz="2400" b="1" spc="-84" dirty="0">
                <a:latin typeface="Trebuchet MS"/>
                <a:cs typeface="Trebuchet MS"/>
              </a:rPr>
              <a:t>r</a:t>
            </a:r>
            <a:r>
              <a:rPr sz="2400" b="1" spc="0" dirty="0">
                <a:latin typeface="Trebuchet MS"/>
                <a:cs typeface="Trebuchet MS"/>
              </a:rPr>
              <a:t>ative</a:t>
            </a:r>
            <a:r>
              <a:rPr sz="2400" b="1" spc="-29" dirty="0">
                <a:latin typeface="Trebuchet MS"/>
                <a:cs typeface="Trebuchet MS"/>
              </a:rPr>
              <a:t> </a:t>
            </a:r>
            <a:r>
              <a:rPr sz="2400" b="1" spc="0" dirty="0">
                <a:latin typeface="Trebuchet MS"/>
                <a:cs typeface="Trebuchet MS"/>
              </a:rPr>
              <a:t>C</a:t>
            </a:r>
            <a:r>
              <a:rPr sz="2400" b="1" spc="-9" dirty="0">
                <a:latin typeface="Trebuchet MS"/>
                <a:cs typeface="Trebuchet MS"/>
              </a:rPr>
              <a:t>o</a:t>
            </a:r>
            <a:r>
              <a:rPr sz="2400" b="1" spc="0" dirty="0">
                <a:latin typeface="Trebuchet MS"/>
                <a:cs typeface="Trebuchet MS"/>
              </a:rPr>
              <a:t>nt</a:t>
            </a:r>
            <a:r>
              <a:rPr sz="2400" b="1" spc="-9" dirty="0">
                <a:latin typeface="Trebuchet MS"/>
                <a:cs typeface="Trebuchet MS"/>
              </a:rPr>
              <a:t>r</a:t>
            </a:r>
            <a:r>
              <a:rPr sz="2400" b="1" spc="0" dirty="0">
                <a:latin typeface="Trebuchet MS"/>
                <a:cs typeface="Trebuchet MS"/>
              </a:rPr>
              <a:t>ol</a:t>
            </a:r>
            <a:endParaRPr sz="2400">
              <a:latin typeface="Trebuchet MS"/>
              <a:cs typeface="Trebuchet MS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4090258" y="3588038"/>
            <a:ext cx="183196" cy="330504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575"/>
              </a:lnSpc>
              <a:spcBef>
                <a:spcPts val="128"/>
              </a:spcBef>
            </a:pPr>
            <a:r>
              <a:rPr sz="2400" b="1" spc="0" dirty="0">
                <a:latin typeface="Trebuchet MS"/>
                <a:cs typeface="Trebuchet MS"/>
              </a:rPr>
              <a:t>:</a:t>
            </a:r>
            <a:endParaRPr sz="2400">
              <a:latin typeface="Trebuchet MS"/>
              <a:cs typeface="Trebuchet MS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917244" y="4098345"/>
            <a:ext cx="4530008" cy="279908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165"/>
              </a:lnSpc>
              <a:spcBef>
                <a:spcPts val="108"/>
              </a:spcBef>
            </a:pPr>
            <a:r>
              <a:rPr sz="2000" spc="0" dirty="0">
                <a:latin typeface="Trebuchet MS"/>
                <a:cs typeface="Trebuchet MS"/>
              </a:rPr>
              <a:t>Safe</a:t>
            </a:r>
            <a:r>
              <a:rPr sz="2000" spc="-9" dirty="0">
                <a:latin typeface="Trebuchet MS"/>
                <a:cs typeface="Trebuchet MS"/>
              </a:rPr>
              <a:t> </a:t>
            </a:r>
            <a:r>
              <a:rPr sz="2000" spc="0" dirty="0">
                <a:latin typeface="Trebuchet MS"/>
                <a:cs typeface="Trebuchet MS"/>
              </a:rPr>
              <a:t>work</a:t>
            </a:r>
            <a:r>
              <a:rPr sz="2000" spc="-14" dirty="0">
                <a:latin typeface="Trebuchet MS"/>
                <a:cs typeface="Trebuchet MS"/>
              </a:rPr>
              <a:t> </a:t>
            </a:r>
            <a:r>
              <a:rPr sz="2000" spc="0" dirty="0">
                <a:latin typeface="Trebuchet MS"/>
                <a:cs typeface="Trebuchet MS"/>
              </a:rPr>
              <a:t>pra</a:t>
            </a:r>
            <a:r>
              <a:rPr sz="2000" spc="4" dirty="0">
                <a:latin typeface="Trebuchet MS"/>
                <a:cs typeface="Trebuchet MS"/>
              </a:rPr>
              <a:t>c</a:t>
            </a:r>
            <a:r>
              <a:rPr sz="2000" spc="0" dirty="0">
                <a:latin typeface="Trebuchet MS"/>
                <a:cs typeface="Trebuchet MS"/>
              </a:rPr>
              <a:t>ti</a:t>
            </a:r>
            <a:r>
              <a:rPr sz="2000" spc="4" dirty="0">
                <a:latin typeface="Trebuchet MS"/>
                <a:cs typeface="Trebuchet MS"/>
              </a:rPr>
              <a:t>c</a:t>
            </a:r>
            <a:r>
              <a:rPr sz="2000" spc="0" dirty="0">
                <a:latin typeface="Trebuchet MS"/>
                <a:cs typeface="Trebuchet MS"/>
              </a:rPr>
              <a:t>es,</a:t>
            </a:r>
            <a:r>
              <a:rPr sz="2000" spc="-39" dirty="0">
                <a:latin typeface="Trebuchet MS"/>
                <a:cs typeface="Trebuchet MS"/>
              </a:rPr>
              <a:t> </a:t>
            </a:r>
            <a:r>
              <a:rPr sz="2000" spc="0" dirty="0">
                <a:latin typeface="Trebuchet MS"/>
                <a:cs typeface="Trebuchet MS"/>
              </a:rPr>
              <a:t>Signs</a:t>
            </a:r>
            <a:r>
              <a:rPr sz="2000" spc="-9" dirty="0">
                <a:latin typeface="Trebuchet MS"/>
                <a:cs typeface="Trebuchet MS"/>
              </a:rPr>
              <a:t> </a:t>
            </a:r>
            <a:r>
              <a:rPr sz="2000" spc="0" dirty="0">
                <a:latin typeface="Trebuchet MS"/>
                <a:cs typeface="Trebuchet MS"/>
              </a:rPr>
              <a:t>and</a:t>
            </a:r>
            <a:r>
              <a:rPr sz="2000" spc="-14" dirty="0">
                <a:latin typeface="Trebuchet MS"/>
                <a:cs typeface="Trebuchet MS"/>
              </a:rPr>
              <a:t> </a:t>
            </a:r>
            <a:r>
              <a:rPr sz="2000" spc="0" dirty="0">
                <a:latin typeface="Trebuchet MS"/>
                <a:cs typeface="Trebuchet MS"/>
              </a:rPr>
              <a:t>s</a:t>
            </a:r>
            <a:r>
              <a:rPr sz="2000" spc="9" dirty="0">
                <a:latin typeface="Trebuchet MS"/>
                <a:cs typeface="Trebuchet MS"/>
              </a:rPr>
              <a:t>i</a:t>
            </a:r>
            <a:r>
              <a:rPr sz="2000" spc="0" dirty="0">
                <a:latin typeface="Trebuchet MS"/>
                <a:cs typeface="Trebuchet MS"/>
              </a:rPr>
              <a:t>gnage,</a:t>
            </a:r>
            <a:endParaRPr sz="2000">
              <a:latin typeface="Trebuchet MS"/>
              <a:cs typeface="Trebuchet MS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5450541" y="4098345"/>
            <a:ext cx="968576" cy="279908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165"/>
              </a:lnSpc>
              <a:spcBef>
                <a:spcPts val="108"/>
              </a:spcBef>
            </a:pPr>
            <a:r>
              <a:rPr sz="2000" spc="-214" dirty="0">
                <a:latin typeface="Trebuchet MS"/>
                <a:cs typeface="Trebuchet MS"/>
              </a:rPr>
              <a:t>T</a:t>
            </a:r>
            <a:r>
              <a:rPr sz="2000" spc="0" dirty="0">
                <a:latin typeface="Trebuchet MS"/>
                <a:cs typeface="Trebuchet MS"/>
              </a:rPr>
              <a:t>ra</a:t>
            </a:r>
            <a:r>
              <a:rPr sz="2000" spc="9" dirty="0">
                <a:latin typeface="Trebuchet MS"/>
                <a:cs typeface="Trebuchet MS"/>
              </a:rPr>
              <a:t>i</a:t>
            </a:r>
            <a:r>
              <a:rPr sz="2000" spc="0" dirty="0">
                <a:latin typeface="Trebuchet MS"/>
                <a:cs typeface="Trebuchet MS"/>
              </a:rPr>
              <a:t>ning</a:t>
            </a:r>
            <a:endParaRPr sz="2000">
              <a:latin typeface="Trebuchet MS"/>
              <a:cs typeface="Trebuchet MS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6427342" y="4098345"/>
            <a:ext cx="478145" cy="279908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165"/>
              </a:lnSpc>
              <a:spcBef>
                <a:spcPts val="108"/>
              </a:spcBef>
            </a:pPr>
            <a:r>
              <a:rPr sz="2000" spc="0" dirty="0">
                <a:latin typeface="Trebuchet MS"/>
                <a:cs typeface="Trebuchet MS"/>
              </a:rPr>
              <a:t>and</a:t>
            </a:r>
            <a:endParaRPr sz="2000">
              <a:latin typeface="Trebuchet MS"/>
              <a:cs typeface="Trebuchet MS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6916507" y="4098345"/>
            <a:ext cx="1285773" cy="279908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165"/>
              </a:lnSpc>
              <a:spcBef>
                <a:spcPts val="108"/>
              </a:spcBef>
            </a:pPr>
            <a:r>
              <a:rPr sz="2000" spc="0" dirty="0">
                <a:latin typeface="Trebuchet MS"/>
                <a:cs typeface="Trebuchet MS"/>
              </a:rPr>
              <a:t>education,</a:t>
            </a:r>
            <a:endParaRPr sz="2000">
              <a:latin typeface="Trebuchet MS"/>
              <a:cs typeface="Trebuchet MS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841044" y="5020979"/>
            <a:ext cx="4457931" cy="879035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algn="ctr">
              <a:lnSpc>
                <a:spcPts val="2575"/>
              </a:lnSpc>
              <a:spcBef>
                <a:spcPts val="128"/>
              </a:spcBef>
            </a:pPr>
            <a:r>
              <a:rPr sz="2400" b="1" spc="-114" dirty="0">
                <a:latin typeface="Trebuchet MS"/>
                <a:cs typeface="Trebuchet MS"/>
              </a:rPr>
              <a:t>P</a:t>
            </a:r>
            <a:r>
              <a:rPr sz="2400" b="1" spc="0" dirty="0">
                <a:latin typeface="Trebuchet MS"/>
                <a:cs typeface="Trebuchet MS"/>
              </a:rPr>
              <a:t>er</a:t>
            </a:r>
            <a:r>
              <a:rPr sz="2400" b="1" spc="-9" dirty="0">
                <a:latin typeface="Trebuchet MS"/>
                <a:cs typeface="Trebuchet MS"/>
              </a:rPr>
              <a:t>s</a:t>
            </a:r>
            <a:r>
              <a:rPr sz="2400" b="1" spc="0" dirty="0">
                <a:latin typeface="Trebuchet MS"/>
                <a:cs typeface="Trebuchet MS"/>
              </a:rPr>
              <a:t>onal Pr</a:t>
            </a:r>
            <a:r>
              <a:rPr sz="2400" b="1" spc="-9" dirty="0">
                <a:latin typeface="Trebuchet MS"/>
                <a:cs typeface="Trebuchet MS"/>
              </a:rPr>
              <a:t>o</a:t>
            </a:r>
            <a:r>
              <a:rPr sz="2400" b="1" spc="0" dirty="0">
                <a:latin typeface="Trebuchet MS"/>
                <a:cs typeface="Trebuchet MS"/>
              </a:rPr>
              <a:t>te</a:t>
            </a:r>
            <a:r>
              <a:rPr sz="2400" b="1" spc="-9" dirty="0">
                <a:latin typeface="Trebuchet MS"/>
                <a:cs typeface="Trebuchet MS"/>
              </a:rPr>
              <a:t>c</a:t>
            </a:r>
            <a:r>
              <a:rPr sz="2400" b="1" spc="0" dirty="0">
                <a:latin typeface="Trebuchet MS"/>
                <a:cs typeface="Trebuchet MS"/>
              </a:rPr>
              <a:t>tive Equi</a:t>
            </a:r>
            <a:r>
              <a:rPr sz="2400" b="1" spc="4" dirty="0">
                <a:latin typeface="Trebuchet MS"/>
                <a:cs typeface="Trebuchet MS"/>
              </a:rPr>
              <a:t>p</a:t>
            </a:r>
            <a:r>
              <a:rPr sz="2400" b="1" spc="0" dirty="0">
                <a:latin typeface="Trebuchet MS"/>
                <a:cs typeface="Trebuchet MS"/>
              </a:rPr>
              <a:t>ment</a:t>
            </a:r>
            <a:endParaRPr sz="2400">
              <a:latin typeface="Trebuchet MS"/>
              <a:cs typeface="Trebuchet MS"/>
            </a:endParaRPr>
          </a:p>
          <a:p>
            <a:pPr marL="806780" marR="774861" algn="ctr">
              <a:lnSpc>
                <a:spcPct val="96761"/>
              </a:lnSpc>
              <a:spcBef>
                <a:spcPts val="1404"/>
              </a:spcBef>
            </a:pPr>
            <a:r>
              <a:rPr sz="2400" b="1" spc="0" dirty="0">
                <a:solidFill>
                  <a:srgbClr val="9999FF"/>
                </a:solidFill>
                <a:latin typeface="Trebuchet MS"/>
                <a:cs typeface="Trebuchet MS"/>
              </a:rPr>
              <a:t>L</a:t>
            </a:r>
            <a:r>
              <a:rPr sz="2400" b="1" spc="9" dirty="0">
                <a:solidFill>
                  <a:srgbClr val="9999FF"/>
                </a:solidFill>
                <a:latin typeface="Trebuchet MS"/>
                <a:cs typeface="Trebuchet MS"/>
              </a:rPr>
              <a:t>a</a:t>
            </a:r>
            <a:r>
              <a:rPr sz="2400" b="1" spc="0" dirty="0">
                <a:solidFill>
                  <a:srgbClr val="9999FF"/>
                </a:solidFill>
                <a:latin typeface="Trebuchet MS"/>
                <a:cs typeface="Trebuchet MS"/>
              </a:rPr>
              <a:t>st</a:t>
            </a:r>
            <a:r>
              <a:rPr sz="2400" b="1" spc="-9" dirty="0">
                <a:solidFill>
                  <a:srgbClr val="9999FF"/>
                </a:solidFill>
                <a:latin typeface="Trebuchet MS"/>
                <a:cs typeface="Trebuchet MS"/>
              </a:rPr>
              <a:t> </a:t>
            </a:r>
            <a:r>
              <a:rPr sz="2400" b="1" spc="0" dirty="0">
                <a:solidFill>
                  <a:srgbClr val="9999FF"/>
                </a:solidFill>
                <a:latin typeface="Trebuchet MS"/>
                <a:cs typeface="Trebuchet MS"/>
              </a:rPr>
              <a:t>line</a:t>
            </a:r>
            <a:r>
              <a:rPr sz="2400" b="1" spc="-9" dirty="0">
                <a:solidFill>
                  <a:srgbClr val="9999FF"/>
                </a:solidFill>
                <a:latin typeface="Trebuchet MS"/>
                <a:cs typeface="Trebuchet MS"/>
              </a:rPr>
              <a:t> </a:t>
            </a:r>
            <a:r>
              <a:rPr sz="2400" b="1" spc="0" dirty="0">
                <a:solidFill>
                  <a:srgbClr val="9999FF"/>
                </a:solidFill>
                <a:latin typeface="Trebuchet MS"/>
                <a:cs typeface="Trebuchet MS"/>
              </a:rPr>
              <a:t>of defense</a:t>
            </a:r>
            <a:endParaRPr sz="2400">
              <a:latin typeface="Trebuchet MS"/>
              <a:cs typeface="Trebuchet MS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131762" y="136588"/>
            <a:ext cx="142081" cy="13808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6" name="object 6"/>
          <p:cNvSpPr txBox="1"/>
          <p:nvPr/>
        </p:nvSpPr>
        <p:spPr>
          <a:xfrm>
            <a:off x="131762" y="134937"/>
            <a:ext cx="277812" cy="139731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2" name="object 2"/>
          <p:cNvSpPr txBox="1"/>
          <p:nvPr/>
        </p:nvSpPr>
        <p:spPr>
          <a:xfrm>
            <a:off x="409575" y="411162"/>
            <a:ext cx="138112" cy="134937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184</TotalTime>
  <Words>582</Words>
  <Application>Microsoft Office PowerPoint</Application>
  <PresentationFormat>On-screen Show (4:3)</PresentationFormat>
  <Paragraphs>170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2" baseType="lpstr">
      <vt:lpstr>Arial</vt:lpstr>
      <vt:lpstr>Calibri</vt:lpstr>
      <vt:lpstr>Times New Roman</vt:lpstr>
      <vt:lpstr>Trebuchet MS</vt:lpstr>
      <vt:lpstr>Verdana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Rhelly B. Agustin</cp:lastModifiedBy>
  <cp:revision>6</cp:revision>
  <cp:lastPrinted>2017-04-25T06:06:49Z</cp:lastPrinted>
  <dcterms:modified xsi:type="dcterms:W3CDTF">2018-01-27T12:34:29Z</dcterms:modified>
</cp:coreProperties>
</file>